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2" r:id="rId6"/>
    <p:sldId id="260" r:id="rId7"/>
    <p:sldId id="266" r:id="rId8"/>
    <p:sldId id="263" r:id="rId9"/>
    <p:sldId id="276" r:id="rId10"/>
    <p:sldId id="277" r:id="rId11"/>
    <p:sldId id="27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4"/>
    <p:restoredTop sz="83592"/>
  </p:normalViewPr>
  <p:slideViewPr>
    <p:cSldViewPr snapToGrid="0" snapToObjects="1">
      <p:cViewPr varScale="1">
        <p:scale>
          <a:sx n="102" d="100"/>
          <a:sy n="102" d="100"/>
        </p:scale>
        <p:origin x="3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15" d="100"/>
        <a:sy n="215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009A4-BFD3-3D46-A4FE-6ADD8D428302}" type="datetimeFigureOut">
              <a:rPr lang="en-US" smtClean="0"/>
              <a:t>4/30/22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94FF3-BEDA-A644-9AA6-B2EB87C6B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</a:t>
            </a:r>
            <a:r>
              <a:rPr lang="zh-CN" altLang="en-US" dirty="0"/>
              <a:t> </a:t>
            </a:r>
            <a:r>
              <a:rPr lang="en-US" altLang="zh-CN" dirty="0"/>
              <a:t>everyone,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Bill</a:t>
            </a:r>
            <a:r>
              <a:rPr lang="zh-CN" altLang="en-US" dirty="0"/>
              <a:t> </a:t>
            </a:r>
            <a:r>
              <a:rPr lang="en-US" altLang="zh-CN" dirty="0"/>
              <a:t>Yuchen</a:t>
            </a:r>
            <a:r>
              <a:rPr lang="zh-CN" altLang="en-US" dirty="0"/>
              <a:t> </a:t>
            </a:r>
            <a:r>
              <a:rPr lang="en-US" altLang="zh-CN" dirty="0"/>
              <a:t>Lin.</a:t>
            </a:r>
            <a:r>
              <a:rPr lang="zh-CN" altLang="en-US" dirty="0"/>
              <a:t> </a:t>
            </a:r>
            <a:r>
              <a:rPr lang="en-US" altLang="zh-CN" dirty="0"/>
              <a:t>I’m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final-year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USC</a:t>
            </a:r>
            <a:r>
              <a:rPr lang="zh-CN" altLang="en-US" dirty="0"/>
              <a:t> </a:t>
            </a:r>
            <a:r>
              <a:rPr lang="en-US" altLang="zh-CN" dirty="0"/>
              <a:t>advised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Xiang.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summer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Scott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awesome</a:t>
            </a:r>
            <a:r>
              <a:rPr lang="zh-CN" altLang="en-US" dirty="0"/>
              <a:t> </a:t>
            </a:r>
            <a:r>
              <a:rPr lang="en-US" altLang="zh-CN" dirty="0"/>
              <a:t>peers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summer.</a:t>
            </a:r>
            <a:r>
              <a:rPr lang="zh-CN" altLang="en-US" dirty="0"/>
              <a:t> 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continual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refinement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out-of-distribution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3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adaptability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ability.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by,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MaxLoss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end.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MaxLoss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adapt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emerging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ability,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 err="1"/>
              <a:t>OnlineEWC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succeed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results,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there’s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outperform</a:t>
            </a:r>
            <a:r>
              <a:rPr lang="zh-CN" altLang="en-US" dirty="0"/>
              <a:t> </a:t>
            </a:r>
            <a:r>
              <a:rPr lang="en-US" altLang="zh-CN" dirty="0"/>
              <a:t>others.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curious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orthogonal?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this,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heatmaps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visualizing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pair-wise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periods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CFT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replay-based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</a:p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themselves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other.</a:t>
            </a:r>
          </a:p>
          <a:p>
            <a:endParaRPr lang="en-US" altLang="zh-CN" dirty="0"/>
          </a:p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4),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divergences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wonder</a:t>
            </a:r>
            <a:r>
              <a:rPr lang="zh-CN" altLang="en-US" dirty="0"/>
              <a:t> </a:t>
            </a:r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beneficial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reg.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CMR?</a:t>
            </a:r>
            <a:r>
              <a:rPr lang="zh-CN" altLang="en-US" dirty="0"/>
              <a:t> 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preliminary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indeed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promising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hybrid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CMR.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In this paper, we propose a novel continual learning formulation named continual model refinement (CMR). The CMR problem aims to efficiently fix prediction errors when learning in out- of-distribution data streams without catastrophically forgetting the acquired knowledge.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For studying such a realistic and complex problem, we presented a dedicated evaluation protocol with a general method to create non-stationary, diverse OOD data streams for analysis. Also, we design multiple evaluation metrics to deliver a comprehensive yet concise measurement of CMR methods.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extensive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findings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discussion.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spur further research 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practical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much!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7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dive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rethink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deploy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service.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in,</a:t>
            </a:r>
            <a:r>
              <a:rPr lang="zh-CN" altLang="en-US" dirty="0"/>
              <a:t> </a:t>
            </a:r>
            <a:r>
              <a:rPr lang="en-US" altLang="zh-CN" dirty="0"/>
              <a:t>say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fine-tune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BART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</a:p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bigger,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complicated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users.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it,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QA,</a:t>
            </a:r>
            <a:r>
              <a:rPr lang="zh-CN" altLang="en-US" dirty="0"/>
              <a:t> </a:t>
            </a:r>
            <a:r>
              <a:rPr lang="en-US" altLang="zh-CN" dirty="0"/>
              <a:t>summarization,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accept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2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Such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NLP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service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very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powerful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also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drawn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from 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same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distribution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training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But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real-world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scenarios,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must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under-represented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training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distribution.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Therefore,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often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make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mistakes.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may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find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prediction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very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disappointing.</a:t>
            </a:r>
            <a:r>
              <a:rPr lang="zh-CN" altLang="en-US" sz="1800" dirty="0">
                <a:effectLst/>
                <a:latin typeface="NimbusRomNo9L"/>
              </a:rPr>
              <a:t> 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may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report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them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providers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service.</a:t>
            </a:r>
            <a:r>
              <a:rPr lang="zh-CN" altLang="en-US" sz="1800" dirty="0">
                <a:effectLst/>
                <a:latin typeface="NimbusRomNo9L"/>
              </a:rPr>
              <a:t> 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providers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want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fix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errors,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often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need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recruit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human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annotators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annotate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cases.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corrected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refine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backend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NLP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model.</a:t>
            </a:r>
            <a:r>
              <a:rPr lang="zh-CN" altLang="en-US" sz="1800" dirty="0">
                <a:effectLst/>
                <a:latin typeface="NimbusRomNo9L"/>
              </a:rPr>
              <a:t>   </a:t>
            </a:r>
            <a:r>
              <a:rPr lang="en-US" altLang="zh-CN" sz="1800" dirty="0">
                <a:effectLst/>
                <a:latin typeface="NimbusRomNo9L"/>
              </a:rPr>
              <a:t>This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would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general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pipeline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want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continually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update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NLP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b="1" dirty="0">
                <a:effectLst/>
                <a:latin typeface="NimbusRomNo9L"/>
              </a:rPr>
              <a:t>over</a:t>
            </a:r>
            <a:r>
              <a:rPr lang="zh-CN" altLang="en-US" sz="1800" b="1" dirty="0">
                <a:effectLst/>
                <a:latin typeface="NimbusRomNo9L"/>
              </a:rPr>
              <a:t> </a:t>
            </a:r>
            <a:r>
              <a:rPr lang="en-US" altLang="zh-CN" sz="1800" b="1" dirty="0">
                <a:effectLst/>
                <a:latin typeface="NimbusRomNo9L"/>
              </a:rPr>
              <a:t>time</a:t>
            </a:r>
            <a:r>
              <a:rPr lang="zh-CN" altLang="en-US" sz="1800" b="1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fixing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incoming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errors.</a:t>
            </a:r>
            <a:r>
              <a:rPr lang="zh-CN" altLang="en-US" sz="1800" dirty="0">
                <a:effectLst/>
                <a:latin typeface="NimbusRomNo9L"/>
              </a:rPr>
              <a:t> 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However,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it’s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likely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updated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forgets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previously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acquired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knowledge,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our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research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question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paper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is: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Can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we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continually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update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a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deployed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model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to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fix</a:t>
            </a:r>
            <a:r>
              <a:rPr lang="zh-CN" altLang="en-US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errors</a:t>
            </a:r>
            <a:r>
              <a:rPr lang="zh-CN" altLang="en-US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without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forgetting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previously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acquired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knowledge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over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time?</a:t>
            </a:r>
            <a:r>
              <a:rPr lang="zh-CN" altLang="en-US" sz="1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1800" b="0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T</a:t>
            </a:r>
            <a:r>
              <a:rPr lang="en-US" altLang="zh-CN" sz="1800" dirty="0"/>
              <a:t>his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important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effectLst/>
                <a:latin typeface="+mn-lt"/>
              </a:rPr>
              <a:t>very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practical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problem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setup,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while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it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is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not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well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studied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in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the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online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learning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or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continual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learning</a:t>
            </a:r>
            <a:r>
              <a:rPr lang="zh-CN" altLang="en-US" sz="1800" dirty="0">
                <a:effectLst/>
                <a:latin typeface="+mn-lt"/>
              </a:rPr>
              <a:t> </a:t>
            </a:r>
            <a:r>
              <a:rPr lang="en-US" altLang="zh-CN" sz="1800" dirty="0">
                <a:effectLst/>
                <a:latin typeface="+mn-lt"/>
              </a:rPr>
              <a:t>literature.</a:t>
            </a:r>
            <a:endParaRPr lang="en-US" altLang="zh-CN" sz="1800" dirty="0">
              <a:effectLst/>
              <a:latin typeface="NimbusRomNo9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sz="1800" dirty="0">
                <a:effectLst/>
                <a:latin typeface="NimbusRomNo9L"/>
              </a:rPr>
              <a:t>we propose a novel </a:t>
            </a:r>
            <a:r>
              <a:rPr lang="en-US" altLang="zh-CN" sz="1800" dirty="0">
                <a:effectLst/>
                <a:latin typeface="NimbusRomNo9L"/>
              </a:rPr>
              <a:t>continual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learning</a:t>
            </a:r>
            <a:r>
              <a:rPr lang="en-US" sz="1800" dirty="0">
                <a:effectLst/>
                <a:latin typeface="NimbusRomNo9L"/>
              </a:rPr>
              <a:t> formulation named </a:t>
            </a:r>
            <a:r>
              <a:rPr lang="en-US" sz="1800" i="1" dirty="0">
                <a:effectLst/>
                <a:latin typeface="NimbusRomNo9L"/>
              </a:rPr>
              <a:t>continual model refinement </a:t>
            </a:r>
            <a:r>
              <a:rPr lang="en-US" sz="1800" dirty="0">
                <a:effectLst/>
                <a:latin typeface="NimbusRomNo9L"/>
              </a:rPr>
              <a:t>(</a:t>
            </a:r>
            <a:r>
              <a:rPr lang="en-US" sz="1800" b="0" dirty="0">
                <a:effectLst/>
                <a:latin typeface="NimbusRomNo9L"/>
              </a:rPr>
              <a:t>CMR</a:t>
            </a:r>
            <a:r>
              <a:rPr lang="en-US" sz="1800" dirty="0">
                <a:effectLst/>
                <a:latin typeface="NimbusRomNo9L"/>
              </a:rPr>
              <a:t>)</a:t>
            </a:r>
            <a:r>
              <a:rPr lang="en-US" altLang="zh-CN" sz="1800" dirty="0">
                <a:effectLst/>
                <a:latin typeface="NimbusRomNo9L"/>
              </a:rPr>
              <a:t>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First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off,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assume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initial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f_0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offline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trained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with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large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dataset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which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called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upstream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goal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upstream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learning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stage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get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decent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initial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fine-tuning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neural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LMs.</a:t>
            </a:r>
            <a:r>
              <a:rPr lang="zh-CN" altLang="en-US" sz="1800" dirty="0">
                <a:effectLst/>
                <a:latin typeface="NimbusRomNo9L"/>
              </a:rPr>
              <a:t> 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starting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from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time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point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0,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serves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online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query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from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users.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 err="1">
                <a:effectLst/>
                <a:latin typeface="NimbusRomNo9L"/>
              </a:rPr>
              <a:t>Q_t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denote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query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t-</a:t>
            </a:r>
            <a:r>
              <a:rPr lang="en-US" altLang="zh-CN" sz="1800" dirty="0" err="1">
                <a:effectLst/>
                <a:latin typeface="NimbusRomNo9L"/>
              </a:rPr>
              <a:t>th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time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point,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annotated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 err="1">
                <a:effectLst/>
                <a:latin typeface="NimbusRomNo9L"/>
              </a:rPr>
              <a:t>Q_t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 err="1">
                <a:effectLst/>
                <a:latin typeface="NimbusRomNo9L"/>
              </a:rPr>
              <a:t>E_t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here.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CMR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method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needs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both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previous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f_{t-1}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current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error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 </a:t>
            </a:r>
            <a:r>
              <a:rPr lang="en-US" altLang="zh-CN" sz="1800" dirty="0" err="1">
                <a:effectLst/>
                <a:latin typeface="NimbusRomNo9L"/>
              </a:rPr>
              <a:t>E_t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refine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updated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 err="1">
                <a:effectLst/>
                <a:latin typeface="NimbusRomNo9L"/>
              </a:rPr>
              <a:t>f_t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becomes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stronger,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robust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model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serving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users.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Note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continuous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process,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not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want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CMR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method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computationally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expensive.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Also,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key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challenge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assume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underlying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distribution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changing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over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time,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dynamic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out-of-distribution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data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stream.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>
                <a:effectLst/>
                <a:latin typeface="NimbusRomNo9L"/>
              </a:rPr>
              <a:t> </a:t>
            </a:r>
            <a:endParaRPr lang="en-US" altLang="zh-CN" sz="1800" dirty="0">
              <a:effectLst/>
              <a:latin typeface="NimbusRomNo9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9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streams?</a:t>
            </a:r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streams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scenarios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CMR.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visualizing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streams.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here.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distributions.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denoted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V_0.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case,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V_0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SQUAD,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HotpotQA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nq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  <a:r>
              <a:rPr lang="zh-CN" altLang="en-US" dirty="0"/>
              <a:t> 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algorithm,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composed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parts: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V_0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drawn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gradually</a:t>
            </a:r>
            <a:r>
              <a:rPr lang="zh-CN" altLang="en-US" dirty="0"/>
              <a:t> </a:t>
            </a:r>
            <a:r>
              <a:rPr lang="en-US" altLang="zh-CN" dirty="0"/>
              <a:t>decrease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V_c</a:t>
            </a:r>
            <a:r>
              <a:rPr lang="zh-CN" altLang="en-US" dirty="0"/>
              <a:t> 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sampled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Markov</a:t>
            </a:r>
            <a:r>
              <a:rPr lang="zh-CN" altLang="en-US" dirty="0"/>
              <a:t> </a:t>
            </a:r>
            <a:r>
              <a:rPr lang="en-US" altLang="zh-CN" dirty="0"/>
              <a:t>chain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It 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25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questions.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3)</a:t>
            </a:r>
            <a:r>
              <a:rPr lang="zh-CN" altLang="en-US" dirty="0"/>
              <a:t> </a:t>
            </a:r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timestep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ensured.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we'd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unique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sampled</a:t>
            </a:r>
            <a:r>
              <a:rPr lang="zh-CN" altLang="en-US" dirty="0"/>
              <a:t> </a:t>
            </a:r>
            <a:r>
              <a:rPr lang="en-US" altLang="zh-CN" dirty="0"/>
              <a:t>streams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that: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boundary-agnostic,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controllable</a:t>
            </a:r>
            <a:r>
              <a:rPr lang="zh-CN" altLang="en-US" dirty="0"/>
              <a:t> </a:t>
            </a:r>
            <a:r>
              <a:rPr lang="en-US" altLang="zh-CN" dirty="0"/>
              <a:t>non-stationarity,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altLang="zh-CN" dirty="0"/>
              <a:t>mixtures.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closer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scenarios.</a:t>
            </a:r>
            <a:r>
              <a:rPr lang="zh-CN" altLang="en-US" dirty="0"/>
              <a:t> </a:t>
            </a:r>
            <a:endParaRPr lang="en-US" altLang="zh-CN" dirty="0"/>
          </a:p>
          <a:p>
            <a:pPr marL="228600" indent="-228600">
              <a:buAutoNum type="arabicParenBoth"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ask: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formulations?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side.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seeks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boundary-aware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sudden.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predefined,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won‘t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revisit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distributions.</a:t>
            </a:r>
            <a:r>
              <a:rPr lang="zh-CN" altLang="en-US" dirty="0"/>
              <a:t>  </a:t>
            </a:r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hardly</a:t>
            </a:r>
            <a:r>
              <a:rPr lang="zh-CN" altLang="en-US" dirty="0"/>
              <a:t> </a:t>
            </a:r>
            <a:r>
              <a:rPr lang="en-US" altLang="zh-CN" dirty="0"/>
              <a:t>realistic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real-life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contrast,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boundary-agnostic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controllable</a:t>
            </a:r>
            <a:r>
              <a:rPr lang="zh-CN" altLang="en-US" dirty="0"/>
              <a:t> </a:t>
            </a:r>
            <a:r>
              <a:rPr lang="en-US" altLang="zh-CN" dirty="0"/>
              <a:t>non-stationarity,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errors.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revisiting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enhance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lot.</a:t>
            </a:r>
          </a:p>
          <a:p>
            <a:endParaRPr lang="en-US" altLang="zh-CN" dirty="0"/>
          </a:p>
          <a:p>
            <a:r>
              <a:rPr lang="en-US" dirty="0"/>
              <a:t>The final goal of CMR is to produce a more adaptable NLP service for real-world applications.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3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adopted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continual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literature.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off,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fine-tune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optimizer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Adam.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continual</a:t>
            </a:r>
            <a:r>
              <a:rPr lang="zh-CN" altLang="en-US" dirty="0"/>
              <a:t> </a:t>
            </a:r>
            <a:r>
              <a:rPr lang="en-US" altLang="zh-CN" dirty="0"/>
              <a:t>fine-tuning.</a:t>
            </a:r>
          </a:p>
          <a:p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previously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/>
              <a:t>knowledge.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forgetting.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  <a:r>
              <a:rPr lang="zh-CN" altLang="en-US" dirty="0"/>
              <a:t> </a:t>
            </a:r>
            <a:r>
              <a:rPr lang="en-US" altLang="zh-CN" dirty="0"/>
              <a:t>L2-regularization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EWC,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fisher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penalty.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stores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err="1"/>
              <a:t>E_t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replayed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err="1"/>
              <a:t>R_t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f_{t-1}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f_t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classic</a:t>
            </a:r>
            <a:r>
              <a:rPr lang="zh-CN" altLang="en-US" dirty="0"/>
              <a:t> </a:t>
            </a:r>
            <a:r>
              <a:rPr lang="en-US" altLang="zh-CN" dirty="0"/>
              <a:t>CL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r>
              <a:rPr lang="zh-CN" altLang="en-US" dirty="0"/>
              <a:t> </a:t>
            </a:r>
            <a:r>
              <a:rPr lang="en-US" altLang="zh-CN" dirty="0"/>
              <a:t>replay.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aware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point.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desirable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forgettable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conditioned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learn.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oversample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compute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 err="1"/>
              <a:t>E_t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fine-tuning.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MIR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delta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delta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forgettable.</a:t>
            </a:r>
            <a:r>
              <a:rPr lang="zh-CN" altLang="en-US" dirty="0"/>
              <a:t> </a:t>
            </a:r>
            <a:r>
              <a:rPr lang="en-US" altLang="zh-CN" dirty="0" err="1"/>
              <a:t>MaxLoss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ranking.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top-K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replay-based</a:t>
            </a:r>
            <a:r>
              <a:rPr lang="zh-CN" altLang="en-US" dirty="0"/>
              <a:t> </a:t>
            </a:r>
            <a:r>
              <a:rPr lang="en-US" altLang="zh-CN" dirty="0"/>
              <a:t>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4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</a:t>
            </a:r>
            <a:r>
              <a:rPr lang="en-US" altLang="zh-CN" dirty="0"/>
              <a:t>rt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creation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real-time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understanding.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left-hand-side,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error-fixing</a:t>
            </a:r>
            <a:r>
              <a:rPr lang="zh-CN" altLang="en-US" dirty="0"/>
              <a:t> </a:t>
            </a:r>
            <a:r>
              <a:rPr lang="en-US" altLang="zh-CN" dirty="0"/>
              <a:t>rate.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straightforward,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reported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E_t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err="1"/>
              <a:t>f_t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error-fixing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backend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instantly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happier.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said,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retention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monitoring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forgetting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respectively,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UKR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OKR.</a:t>
            </a:r>
            <a:r>
              <a:rPr lang="zh-CN" altLang="en-US" dirty="0"/>
              <a:t>  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Additionally,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assess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adaptability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cumulative</a:t>
            </a:r>
            <a:r>
              <a:rPr lang="zh-CN" altLang="en-US" dirty="0"/>
              <a:t> </a:t>
            </a:r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rate,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percentage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correctly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satisfaction.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longer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forever.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held-out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KG.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0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fixing</a:t>
            </a:r>
            <a:r>
              <a:rPr lang="zh-CN" altLang="en-US" dirty="0"/>
              <a:t> </a:t>
            </a:r>
            <a:r>
              <a:rPr lang="en-US" altLang="zh-CN" dirty="0"/>
              <a:t>rate.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EFR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97%.</a:t>
            </a:r>
            <a:r>
              <a:rPr lang="zh-CN" altLang="en-US" dirty="0"/>
              <a:t> </a:t>
            </a:r>
            <a:r>
              <a:rPr lang="en-US" altLang="zh-CN" dirty="0"/>
              <a:t>Meaning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effectively.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previously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/>
              <a:t>knowledge?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knowledge,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UKR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tells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continual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method,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decreases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lot.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66.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reg.</a:t>
            </a:r>
            <a:r>
              <a:rPr lang="zh-CN" altLang="en-US" dirty="0"/>
              <a:t> 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replay-based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lot.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Generally,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replay-based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memorize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reg.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annotated</a:t>
            </a:r>
            <a:r>
              <a:rPr lang="zh-CN" altLang="en-US" dirty="0"/>
              <a:t> </a:t>
            </a:r>
            <a:r>
              <a:rPr lang="en-US" altLang="zh-CN" dirty="0"/>
              <a:t>errors,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replay-based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MIR</a:t>
            </a:r>
            <a:r>
              <a:rPr lang="zh-CN" altLang="en-US" dirty="0"/>
              <a:t> </a:t>
            </a:r>
            <a:r>
              <a:rPr lang="en-US" altLang="zh-CN" dirty="0"/>
              <a:t>outperforms</a:t>
            </a:r>
            <a:r>
              <a:rPr lang="zh-CN" altLang="en-US" dirty="0"/>
              <a:t> </a:t>
            </a:r>
            <a:r>
              <a:rPr lang="en-US" altLang="zh-CN" dirty="0"/>
              <a:t>others.</a:t>
            </a:r>
            <a:r>
              <a:rPr lang="zh-CN" altLang="en-US" dirty="0"/>
              <a:t> </a:t>
            </a:r>
            <a:r>
              <a:rPr lang="en-US" altLang="zh-CN" dirty="0"/>
              <a:t>Interestingly,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EWC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memorizing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L2Reg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upstream</a:t>
            </a:r>
            <a:r>
              <a:rPr lang="zh-CN" altLang="en-US" dirty="0"/>
              <a:t> </a:t>
            </a:r>
            <a:r>
              <a:rPr lang="en-US" altLang="zh-CN" dirty="0"/>
              <a:t>knowledge.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row,</a:t>
            </a:r>
            <a:r>
              <a:rPr lang="zh-CN" altLang="en-US" dirty="0"/>
              <a:t> </a:t>
            </a:r>
            <a:r>
              <a:rPr lang="en-US" altLang="zh-CN" dirty="0"/>
              <a:t>frozen</a:t>
            </a:r>
            <a:r>
              <a:rPr lang="zh-CN" altLang="en-US" dirty="0"/>
              <a:t> </a:t>
            </a:r>
            <a:r>
              <a:rPr lang="en-US" altLang="zh-CN" dirty="0"/>
              <a:t>upstream,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always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steps,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row,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refining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CMR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94FF3-BEDA-A644-9AA6-B2EB87C6B6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7880-9E81-F90D-055A-BEACD8A9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3B400F-1B7A-5766-19CA-1CA703AA5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43D57-B43C-9BA4-C683-71D2E2CE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AEBE7-350A-2C6C-4B8B-48B14642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A4FFA-2C20-4B69-3BBA-C4816649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1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BB2C-7C54-83ED-0FBC-DA1CE33D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CE891-83F4-511A-DFBE-3B559A22F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2242-0124-2D78-191A-9AD5D360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28CD4-0C04-5CF0-934F-3A19ECBF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C706-49E3-B0F0-A221-8C6E197F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D4D959-0757-A5BD-4761-3B7D9A8FE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35E9D-C509-7BBF-4385-6A71EAD58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D54C-C4B3-5D8E-8711-2CB2C3FB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284D-86C8-5D13-EC20-B50DE8A0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967CF-CCDD-F918-395C-F1D52DF1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9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C387-40D6-72E1-71DE-E811C5B1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C918-D337-402A-918D-E33418EB7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D847C-9482-7409-E7E8-BD01BD6D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7B31-FE84-EA3B-C707-1C940947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51E98-817C-8AD0-5086-8D75C51C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D658-0A4C-B1AB-1CE8-D6F2194F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8C90E-18B5-1104-B6B6-2E200E0B7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2F3D4-716A-0A25-A6B7-49F02D1F6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9320-0ADB-B787-7ACA-4A112D04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DA443-2746-F89A-F812-6A94FB64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F916-9A2C-D2A3-E024-CEACD92BB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163EE-3D3D-5324-EF59-408F7A8CA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2E0C4-5A01-CB20-ECC3-7979A598D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52279-8BB1-D6FE-6FD9-80052DE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2FD8-DE26-A8EE-3D8F-074E4597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BB59D-27B7-8DBE-CD30-9F907E59E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06F6-A33F-B409-85E9-9A5C61114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EED6F-250D-FED9-BD02-70200F2F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2977C-7618-E057-86C1-B118501B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13B81-49BB-B0FB-ECB1-1BEA64A15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44F99-F726-F635-C2EE-7BB74FCAB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A21E6-2522-E374-A820-02690074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0ACF0-0EC0-1745-2763-7DD326FA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63CE4-385C-4C8E-8DC9-71B91929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C4B0-80A1-3C18-7C79-01705511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47E67-ADA0-D3E9-7271-EE8E3512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4685F-71C3-22D2-4354-3F0C0D70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82A86-7FD9-9343-9BA3-899C9CAB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3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45526-EF37-996B-6DF5-4B423050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6B65A-30B2-2F5F-D27F-837DD2EB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C6F6B-BDBB-48B4-0C02-F32FC777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3C40-BFA0-9432-BEB3-1FD53690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B25A-26D0-8C42-9B4F-0F4C60A0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E0ACB-CA26-F427-E176-54FF1A02E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09272-90A3-0891-F66A-659EE489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3DB0-1525-F181-BE41-85189ABE5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422A9-52C5-3EB7-123A-0D34532F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4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746F-52A0-B23E-211E-8BA3C574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43C15-27F9-D76E-C170-EE92CAC5F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92679-DB69-8D3A-57B8-47065CE8D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1987B-F548-C134-ED0E-C108746F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12093-76F9-F81E-9B78-87C89F65E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76A6B-C69A-55C8-CCB5-9116AE23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1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33A1BF-170B-C321-0D65-E6316EC7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902F-0074-969B-2A19-A4FD04245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85AAD-90D7-2E6D-D237-7159C68ED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B7766-E621-F441-809C-140272D3727C}" type="datetimeFigureOut">
              <a:rPr lang="en-US" smtClean="0"/>
              <a:t>4/30/22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D6F91-78C0-D2CD-5333-54D3984E1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7C756-451D-0B3E-CB48-D36004E6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939AD-FC30-5148-B496-8BC15AA9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06.svg"/><Relationship Id="rId18" Type="http://schemas.openxmlformats.org/officeDocument/2006/relationships/image" Target="../media/image1490.png"/><Relationship Id="rId3" Type="http://schemas.openxmlformats.org/officeDocument/2006/relationships/image" Target="../media/image111.png"/><Relationship Id="rId21" Type="http://schemas.openxmlformats.org/officeDocument/2006/relationships/image" Target="../media/image90.png"/><Relationship Id="rId7" Type="http://schemas.openxmlformats.org/officeDocument/2006/relationships/image" Target="../media/image116.svg"/><Relationship Id="rId12" Type="http://schemas.openxmlformats.org/officeDocument/2006/relationships/image" Target="../media/image105.png"/><Relationship Id="rId17" Type="http://schemas.openxmlformats.org/officeDocument/2006/relationships/image" Target="../media/image122.svg"/><Relationship Id="rId25" Type="http://schemas.openxmlformats.org/officeDocument/2006/relationships/image" Target="../media/image15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1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480.png"/><Relationship Id="rId24" Type="http://schemas.openxmlformats.org/officeDocument/2006/relationships/image" Target="../media/image131.svg"/><Relationship Id="rId5" Type="http://schemas.openxmlformats.org/officeDocument/2006/relationships/image" Target="../media/image144.png"/><Relationship Id="rId15" Type="http://schemas.openxmlformats.org/officeDocument/2006/relationships/image" Target="../media/image120.svg"/><Relationship Id="rId23" Type="http://schemas.openxmlformats.org/officeDocument/2006/relationships/image" Target="../media/image130.png"/><Relationship Id="rId10" Type="http://schemas.openxmlformats.org/officeDocument/2006/relationships/image" Target="../media/image110.png"/><Relationship Id="rId19" Type="http://schemas.openxmlformats.org/officeDocument/2006/relationships/image" Target="../media/image128.png"/><Relationship Id="rId4" Type="http://schemas.openxmlformats.org/officeDocument/2006/relationships/image" Target="../media/image150.png"/><Relationship Id="rId9" Type="http://schemas.openxmlformats.org/officeDocument/2006/relationships/image" Target="../media/image62.svg"/><Relationship Id="rId14" Type="http://schemas.openxmlformats.org/officeDocument/2006/relationships/image" Target="../media/image119.png"/><Relationship Id="rId22" Type="http://schemas.openxmlformats.org/officeDocument/2006/relationships/image" Target="../media/image9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mr-nlp.github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1.png"/><Relationship Id="rId18" Type="http://schemas.openxmlformats.org/officeDocument/2006/relationships/image" Target="../media/image36.jpeg"/><Relationship Id="rId26" Type="http://schemas.openxmlformats.org/officeDocument/2006/relationships/image" Target="../media/image42.svg"/><Relationship Id="rId3" Type="http://schemas.openxmlformats.org/officeDocument/2006/relationships/image" Target="../media/image25.png"/><Relationship Id="rId21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30.svg"/><Relationship Id="rId17" Type="http://schemas.openxmlformats.org/officeDocument/2006/relationships/image" Target="../media/image35.jpe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9.png"/><Relationship Id="rId24" Type="http://schemas.openxmlformats.org/officeDocument/2006/relationships/image" Target="../media/image40.svg"/><Relationship Id="rId5" Type="http://schemas.openxmlformats.org/officeDocument/2006/relationships/image" Target="../media/image17.png"/><Relationship Id="rId15" Type="http://schemas.openxmlformats.org/officeDocument/2006/relationships/image" Target="../media/image33.png"/><Relationship Id="rId23" Type="http://schemas.openxmlformats.org/officeDocument/2006/relationships/image" Target="../media/image39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6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26" Type="http://schemas.openxmlformats.org/officeDocument/2006/relationships/image" Target="../media/image53.png"/><Relationship Id="rId39" Type="http://schemas.openxmlformats.org/officeDocument/2006/relationships/image" Target="../media/image600.png"/><Relationship Id="rId34" Type="http://schemas.openxmlformats.org/officeDocument/2006/relationships/image" Target="../media/image59.svg"/><Relationship Id="rId42" Type="http://schemas.openxmlformats.org/officeDocument/2006/relationships/image" Target="../media/image65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32" Type="http://schemas.openxmlformats.org/officeDocument/2006/relationships/image" Target="../media/image57.svg"/><Relationship Id="rId37" Type="http://schemas.openxmlformats.org/officeDocument/2006/relationships/image" Target="../media/image61.png"/><Relationship Id="rId40" Type="http://schemas.openxmlformats.org/officeDocument/2006/relationships/image" Target="../media/image63.png"/><Relationship Id="rId45" Type="http://schemas.openxmlformats.org/officeDocument/2006/relationships/image" Target="../media/image67.png"/><Relationship Id="rId53" Type="http://schemas.openxmlformats.org/officeDocument/2006/relationships/image" Target="../media/image74.png"/><Relationship Id="rId58" Type="http://schemas.openxmlformats.org/officeDocument/2006/relationships/image" Target="../media/image79.png"/><Relationship Id="rId5" Type="http://schemas.openxmlformats.org/officeDocument/2006/relationships/image" Target="../media/image43.png"/><Relationship Id="rId28" Type="http://schemas.openxmlformats.org/officeDocument/2006/relationships/image" Target="../media/image23.png"/><Relationship Id="rId36" Type="http://schemas.openxmlformats.org/officeDocument/2006/relationships/image" Target="../media/image60.png"/><Relationship Id="rId49" Type="http://schemas.openxmlformats.org/officeDocument/2006/relationships/image" Target="../media/image70.svg"/><Relationship Id="rId57" Type="http://schemas.openxmlformats.org/officeDocument/2006/relationships/image" Target="../media/image78.png"/><Relationship Id="rId10" Type="http://schemas.openxmlformats.org/officeDocument/2006/relationships/image" Target="../media/image48.svg"/><Relationship Id="rId31" Type="http://schemas.openxmlformats.org/officeDocument/2006/relationships/image" Target="../media/image56.png"/><Relationship Id="rId44" Type="http://schemas.openxmlformats.org/officeDocument/2006/relationships/image" Target="../media/image650.png"/><Relationship Id="rId52" Type="http://schemas.openxmlformats.org/officeDocument/2006/relationships/image" Target="../media/image73.svg"/><Relationship Id="rId4" Type="http://schemas.openxmlformats.org/officeDocument/2006/relationships/image" Target="../media/image38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7" Type="http://schemas.openxmlformats.org/officeDocument/2006/relationships/image" Target="../media/image54.svg"/><Relationship Id="rId30" Type="http://schemas.openxmlformats.org/officeDocument/2006/relationships/image" Target="../media/image55.png"/><Relationship Id="rId35" Type="http://schemas.openxmlformats.org/officeDocument/2006/relationships/image" Target="../media/image14.png"/><Relationship Id="rId43" Type="http://schemas.openxmlformats.org/officeDocument/2006/relationships/image" Target="../media/image66.sv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8" Type="http://schemas.openxmlformats.org/officeDocument/2006/relationships/image" Target="../media/image46.svg"/><Relationship Id="rId51" Type="http://schemas.openxmlformats.org/officeDocument/2006/relationships/image" Target="../media/image72.png"/><Relationship Id="rId3" Type="http://schemas.openxmlformats.org/officeDocument/2006/relationships/image" Target="../media/image37.png"/><Relationship Id="rId12" Type="http://schemas.openxmlformats.org/officeDocument/2006/relationships/image" Target="../media/image50.svg"/><Relationship Id="rId25" Type="http://schemas.openxmlformats.org/officeDocument/2006/relationships/image" Target="../media/image57.png"/><Relationship Id="rId33" Type="http://schemas.openxmlformats.org/officeDocument/2006/relationships/image" Target="../media/image58.png"/><Relationship Id="rId38" Type="http://schemas.openxmlformats.org/officeDocument/2006/relationships/image" Target="../media/image62.svg"/><Relationship Id="rId46" Type="http://schemas.openxmlformats.org/officeDocument/2006/relationships/image" Target="../media/image68.svg"/><Relationship Id="rId41" Type="http://schemas.openxmlformats.org/officeDocument/2006/relationships/image" Target="../media/image64.svg"/><Relationship Id="rId54" Type="http://schemas.openxmlformats.org/officeDocument/2006/relationships/image" Target="../media/image75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84.png"/><Relationship Id="rId5" Type="http://schemas.openxmlformats.org/officeDocument/2006/relationships/image" Target="../media/image82.sv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56.png"/><Relationship Id="rId18" Type="http://schemas.openxmlformats.org/officeDocument/2006/relationships/image" Target="../media/image92.png"/><Relationship Id="rId26" Type="http://schemas.openxmlformats.org/officeDocument/2006/relationships/image" Target="../media/image36.jpeg"/><Relationship Id="rId3" Type="http://schemas.openxmlformats.org/officeDocument/2006/relationships/image" Target="../media/image88.png"/><Relationship Id="rId21" Type="http://schemas.openxmlformats.org/officeDocument/2006/relationships/image" Target="../media/image38.svg"/><Relationship Id="rId7" Type="http://schemas.openxmlformats.org/officeDocument/2006/relationships/image" Target="../media/image90.png"/><Relationship Id="rId12" Type="http://schemas.openxmlformats.org/officeDocument/2006/relationships/image" Target="../media/image1170.png"/><Relationship Id="rId17" Type="http://schemas.openxmlformats.org/officeDocument/2006/relationships/image" Target="../media/image1180.png"/><Relationship Id="rId25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1150.png"/><Relationship Id="rId24" Type="http://schemas.openxmlformats.org/officeDocument/2006/relationships/image" Target="../media/image17.png"/><Relationship Id="rId5" Type="http://schemas.openxmlformats.org/officeDocument/2006/relationships/image" Target="../media/image51.png"/><Relationship Id="rId15" Type="http://schemas.openxmlformats.org/officeDocument/2006/relationships/image" Target="../media/image23.png"/><Relationship Id="rId23" Type="http://schemas.openxmlformats.org/officeDocument/2006/relationships/image" Target="../media/image70.svg"/><Relationship Id="rId10" Type="http://schemas.openxmlformats.org/officeDocument/2006/relationships/image" Target="../media/image62.svg"/><Relationship Id="rId19" Type="http://schemas.openxmlformats.org/officeDocument/2006/relationships/image" Target="../media/image93.svg"/><Relationship Id="rId4" Type="http://schemas.openxmlformats.org/officeDocument/2006/relationships/image" Target="../media/image89.png"/><Relationship Id="rId9" Type="http://schemas.openxmlformats.org/officeDocument/2006/relationships/image" Target="../media/image61.png"/><Relationship Id="rId14" Type="http://schemas.openxmlformats.org/officeDocument/2006/relationships/image" Target="../media/image57.sv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svg"/><Relationship Id="rId18" Type="http://schemas.openxmlformats.org/officeDocument/2006/relationships/image" Target="../media/image100.png"/><Relationship Id="rId26" Type="http://schemas.openxmlformats.org/officeDocument/2006/relationships/image" Target="../media/image104.svg"/><Relationship Id="rId34" Type="http://schemas.openxmlformats.org/officeDocument/2006/relationships/image" Target="../media/image140.png"/><Relationship Id="rId7" Type="http://schemas.openxmlformats.org/officeDocument/2006/relationships/image" Target="../media/image123.png"/><Relationship Id="rId12" Type="http://schemas.openxmlformats.org/officeDocument/2006/relationships/image" Target="../media/image61.png"/><Relationship Id="rId17" Type="http://schemas.openxmlformats.org/officeDocument/2006/relationships/image" Target="../media/image99.png"/><Relationship Id="rId25" Type="http://schemas.openxmlformats.org/officeDocument/2006/relationships/image" Target="../media/image103.png"/><Relationship Id="rId33" Type="http://schemas.openxmlformats.org/officeDocument/2006/relationships/image" Target="../media/image139.png"/><Relationship Id="rId38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52.svg"/><Relationship Id="rId24" Type="http://schemas.openxmlformats.org/officeDocument/2006/relationships/image" Target="../media/image134.png"/><Relationship Id="rId32" Type="http://schemas.openxmlformats.org/officeDocument/2006/relationships/image" Target="../media/image138.png"/><Relationship Id="rId37" Type="http://schemas.openxmlformats.org/officeDocument/2006/relationships/image" Target="../media/image143.png"/><Relationship Id="rId5" Type="http://schemas.openxmlformats.org/officeDocument/2006/relationships/image" Target="../media/image96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56.png"/><Relationship Id="rId36" Type="http://schemas.openxmlformats.org/officeDocument/2006/relationships/image" Target="../media/image142.png"/><Relationship Id="rId10" Type="http://schemas.openxmlformats.org/officeDocument/2006/relationships/image" Target="../media/image51.png"/><Relationship Id="rId19" Type="http://schemas.openxmlformats.org/officeDocument/2006/relationships/image" Target="../media/image101.png"/><Relationship Id="rId31" Type="http://schemas.openxmlformats.org/officeDocument/2006/relationships/image" Target="../media/image106.svg"/><Relationship Id="rId4" Type="http://schemas.openxmlformats.org/officeDocument/2006/relationships/image" Target="../media/image95.png"/><Relationship Id="rId9" Type="http://schemas.openxmlformats.org/officeDocument/2006/relationships/image" Target="../media/image24.sv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05.png"/><Relationship Id="rId35" Type="http://schemas.openxmlformats.org/officeDocument/2006/relationships/image" Target="../media/image141.png"/><Relationship Id="rId8" Type="http://schemas.openxmlformats.org/officeDocument/2006/relationships/image" Target="../media/image23.png"/><Relationship Id="rId3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810.png"/><Relationship Id="rId26" Type="http://schemas.openxmlformats.org/officeDocument/2006/relationships/image" Target="../media/image890.png"/><Relationship Id="rId39" Type="http://schemas.openxmlformats.org/officeDocument/2006/relationships/image" Target="../media/image119.png"/><Relationship Id="rId21" Type="http://schemas.openxmlformats.org/officeDocument/2006/relationships/image" Target="../media/image106.svg"/><Relationship Id="rId34" Type="http://schemas.openxmlformats.org/officeDocument/2006/relationships/image" Target="../media/image115.png"/><Relationship Id="rId42" Type="http://schemas.openxmlformats.org/officeDocument/2006/relationships/image" Target="../media/image122.svg"/><Relationship Id="rId47" Type="http://schemas.openxmlformats.org/officeDocument/2006/relationships/image" Target="../media/image90.png"/><Relationship Id="rId50" Type="http://schemas.openxmlformats.org/officeDocument/2006/relationships/image" Target="../media/image131.sv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2.svg"/><Relationship Id="rId29" Type="http://schemas.openxmlformats.org/officeDocument/2006/relationships/image" Target="../media/image28.svg"/><Relationship Id="rId11" Type="http://schemas.openxmlformats.org/officeDocument/2006/relationships/image" Target="../media/image51.png"/><Relationship Id="rId24" Type="http://schemas.openxmlformats.org/officeDocument/2006/relationships/image" Target="../media/image870.png"/><Relationship Id="rId32" Type="http://schemas.openxmlformats.org/officeDocument/2006/relationships/image" Target="../media/image57.svg"/><Relationship Id="rId37" Type="http://schemas.openxmlformats.org/officeDocument/2006/relationships/image" Target="../media/image118.png"/><Relationship Id="rId40" Type="http://schemas.openxmlformats.org/officeDocument/2006/relationships/image" Target="../media/image120.svg"/><Relationship Id="rId45" Type="http://schemas.openxmlformats.org/officeDocument/2006/relationships/image" Target="../media/image128.png"/><Relationship Id="rId5" Type="http://schemas.openxmlformats.org/officeDocument/2006/relationships/image" Target="../media/image110.png"/><Relationship Id="rId15" Type="http://schemas.openxmlformats.org/officeDocument/2006/relationships/image" Target="../media/image61.png"/><Relationship Id="rId23" Type="http://schemas.openxmlformats.org/officeDocument/2006/relationships/image" Target="../media/image93.svg"/><Relationship Id="rId28" Type="http://schemas.openxmlformats.org/officeDocument/2006/relationships/image" Target="../media/image27.png"/><Relationship Id="rId36" Type="http://schemas.openxmlformats.org/officeDocument/2006/relationships/image" Target="../media/image136.png"/><Relationship Id="rId49" Type="http://schemas.openxmlformats.org/officeDocument/2006/relationships/image" Target="../media/image130.png"/><Relationship Id="rId10" Type="http://schemas.openxmlformats.org/officeDocument/2006/relationships/image" Target="../media/image38.svg"/><Relationship Id="rId19" Type="http://schemas.openxmlformats.org/officeDocument/2006/relationships/image" Target="../media/image82.png"/><Relationship Id="rId31" Type="http://schemas.openxmlformats.org/officeDocument/2006/relationships/image" Target="../media/image56.png"/><Relationship Id="rId44" Type="http://schemas.openxmlformats.org/officeDocument/2006/relationships/image" Target="../media/image126.png"/><Relationship Id="rId4" Type="http://schemas.openxmlformats.org/officeDocument/2006/relationships/image" Target="../media/image109.png"/><Relationship Id="rId9" Type="http://schemas.openxmlformats.org/officeDocument/2006/relationships/image" Target="../media/image37.png"/><Relationship Id="rId14" Type="http://schemas.openxmlformats.org/officeDocument/2006/relationships/image" Target="../media/image24.svg"/><Relationship Id="rId22" Type="http://schemas.openxmlformats.org/officeDocument/2006/relationships/image" Target="../media/image92.png"/><Relationship Id="rId27" Type="http://schemas.openxmlformats.org/officeDocument/2006/relationships/image" Target="../media/image900.png"/><Relationship Id="rId30" Type="http://schemas.openxmlformats.org/officeDocument/2006/relationships/image" Target="../media/image930.png"/><Relationship Id="rId35" Type="http://schemas.openxmlformats.org/officeDocument/2006/relationships/image" Target="../media/image116.svg"/><Relationship Id="rId43" Type="http://schemas.openxmlformats.org/officeDocument/2006/relationships/image" Target="../media/image106.png"/><Relationship Id="rId48" Type="http://schemas.openxmlformats.org/officeDocument/2006/relationships/image" Target="../media/image91.svg"/><Relationship Id="rId8" Type="http://schemas.openxmlformats.org/officeDocument/2006/relationships/image" Target="../media/image114.png"/><Relationship Id="rId51" Type="http://schemas.openxmlformats.org/officeDocument/2006/relationships/image" Target="../media/image136.png"/><Relationship Id="rId3" Type="http://schemas.openxmlformats.org/officeDocument/2006/relationships/image" Target="../media/image108.png"/><Relationship Id="rId12" Type="http://schemas.openxmlformats.org/officeDocument/2006/relationships/image" Target="../media/image52.svg"/><Relationship Id="rId17" Type="http://schemas.openxmlformats.org/officeDocument/2006/relationships/image" Target="../media/image800.png"/><Relationship Id="rId25" Type="http://schemas.openxmlformats.org/officeDocument/2006/relationships/image" Target="../media/image118.png"/><Relationship Id="rId33" Type="http://schemas.openxmlformats.org/officeDocument/2006/relationships/image" Target="../media/image940.png"/><Relationship Id="rId38" Type="http://schemas.openxmlformats.org/officeDocument/2006/relationships/image" Target="../media/image126.png"/><Relationship Id="rId46" Type="http://schemas.openxmlformats.org/officeDocument/2006/relationships/image" Target="../media/image129.svg"/><Relationship Id="rId20" Type="http://schemas.openxmlformats.org/officeDocument/2006/relationships/image" Target="../media/image105.png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27.png"/><Relationship Id="rId18" Type="http://schemas.openxmlformats.org/officeDocument/2006/relationships/image" Target="../media/image24.svg"/><Relationship Id="rId3" Type="http://schemas.openxmlformats.org/officeDocument/2006/relationships/image" Target="../media/image144.png"/><Relationship Id="rId21" Type="http://schemas.openxmlformats.org/officeDocument/2006/relationships/image" Target="../media/image149.png"/><Relationship Id="rId7" Type="http://schemas.openxmlformats.org/officeDocument/2006/relationships/image" Target="../media/image148.svg"/><Relationship Id="rId12" Type="http://schemas.openxmlformats.org/officeDocument/2006/relationships/image" Target="../media/image3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60.pn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37.png"/><Relationship Id="rId5" Type="http://schemas.openxmlformats.org/officeDocument/2006/relationships/image" Target="../media/image146.sv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145.png"/><Relationship Id="rId9" Type="http://schemas.openxmlformats.org/officeDocument/2006/relationships/image" Target="../media/image51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34">
            <a:extLst>
              <a:ext uri="{FF2B5EF4-FFF2-40B4-BE49-F238E27FC236}">
                <a16:creationId xmlns:a16="http://schemas.microsoft.com/office/drawing/2014/main" id="{7CD59CAA-BC10-E654-14BD-8E49F53F9E68}"/>
              </a:ext>
            </a:extLst>
          </p:cNvPr>
          <p:cNvSpPr/>
          <p:nvPr/>
        </p:nvSpPr>
        <p:spPr>
          <a:xfrm>
            <a:off x="2045656" y="2097288"/>
            <a:ext cx="7619552" cy="4063154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8" name="Rounded Rectangle 34">
            <a:extLst>
              <a:ext uri="{FF2B5EF4-FFF2-40B4-BE49-F238E27FC236}">
                <a16:creationId xmlns:a16="http://schemas.microsoft.com/office/drawing/2014/main" id="{8A421607-8B62-557C-1472-8D3416B2C701}"/>
              </a:ext>
            </a:extLst>
          </p:cNvPr>
          <p:cNvSpPr/>
          <p:nvPr/>
        </p:nvSpPr>
        <p:spPr>
          <a:xfrm>
            <a:off x="645431" y="310813"/>
            <a:ext cx="11094157" cy="1610992"/>
          </a:xfrm>
          <a:prstGeom prst="roundRect">
            <a:avLst>
              <a:gd name="adj" fmla="val 7685"/>
            </a:avLst>
          </a:prstGeom>
          <a:solidFill>
            <a:schemeClr val="accent5">
              <a:lumMod val="20000"/>
              <a:lumOff val="80000"/>
              <a:alpha val="33897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64C9A1-DF45-7F40-FB4F-C14EE062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382" y="135330"/>
            <a:ext cx="10338253" cy="1735639"/>
          </a:xfrm>
        </p:spPr>
        <p:txBody>
          <a:bodyPr>
            <a:normAutofit/>
          </a:bodyPr>
          <a:lstStyle/>
          <a:p>
            <a:r>
              <a:rPr 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On</a:t>
            </a:r>
            <a:r>
              <a:rPr lang="zh-CN" alt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Continual Model Refinement </a:t>
            </a:r>
            <a:br>
              <a:rPr 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4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Book Antiqua" panose="02040602050305030304" pitchFamily="18" charset="0"/>
              </a:rPr>
              <a:t>in Out-of-Distribution Data Streams</a:t>
            </a:r>
          </a:p>
        </p:txBody>
      </p:sp>
      <p:pic>
        <p:nvPicPr>
          <p:cNvPr id="7" name="Picture 8" descr="Logos | USC Identity Guidelines | USC">
            <a:extLst>
              <a:ext uri="{FF2B5EF4-FFF2-40B4-BE49-F238E27FC236}">
                <a16:creationId xmlns:a16="http://schemas.microsoft.com/office/drawing/2014/main" id="{4C866FFB-64AA-D587-3ED7-E9B721E16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8"/>
          <a:stretch/>
        </p:blipFill>
        <p:spPr bwMode="auto">
          <a:xfrm>
            <a:off x="10372636" y="5580446"/>
            <a:ext cx="1677708" cy="5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1860C5B-A408-EFC4-3762-02DB1AB4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75" y="2256972"/>
            <a:ext cx="1274395" cy="1277458"/>
          </a:xfrm>
          <a:prstGeom prst="rect">
            <a:avLst/>
          </a:prstGeom>
          <a:noFill/>
          <a:ln w="127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274395"/>
                      <a:gd name="connsiteY0" fmla="*/ 0 h 1277458"/>
                      <a:gd name="connsiteX1" fmla="*/ 662685 w 1274395"/>
                      <a:gd name="connsiteY1" fmla="*/ 0 h 1277458"/>
                      <a:gd name="connsiteX2" fmla="*/ 1274395 w 1274395"/>
                      <a:gd name="connsiteY2" fmla="*/ 0 h 1277458"/>
                      <a:gd name="connsiteX3" fmla="*/ 1274395 w 1274395"/>
                      <a:gd name="connsiteY3" fmla="*/ 613180 h 1277458"/>
                      <a:gd name="connsiteX4" fmla="*/ 1274395 w 1274395"/>
                      <a:gd name="connsiteY4" fmla="*/ 1277458 h 1277458"/>
                      <a:gd name="connsiteX5" fmla="*/ 637198 w 1274395"/>
                      <a:gd name="connsiteY5" fmla="*/ 1277458 h 1277458"/>
                      <a:gd name="connsiteX6" fmla="*/ 0 w 1274395"/>
                      <a:gd name="connsiteY6" fmla="*/ 1277458 h 1277458"/>
                      <a:gd name="connsiteX7" fmla="*/ 0 w 1274395"/>
                      <a:gd name="connsiteY7" fmla="*/ 625954 h 1277458"/>
                      <a:gd name="connsiteX8" fmla="*/ 0 w 1274395"/>
                      <a:gd name="connsiteY8" fmla="*/ 0 h 127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4395" h="1277458" extrusionOk="0">
                        <a:moveTo>
                          <a:pt x="0" y="0"/>
                        </a:moveTo>
                        <a:cubicBezTo>
                          <a:pt x="319481" y="-25677"/>
                          <a:pt x="479550" y="30790"/>
                          <a:pt x="662685" y="0"/>
                        </a:cubicBezTo>
                        <a:cubicBezTo>
                          <a:pt x="845821" y="-30790"/>
                          <a:pt x="1112539" y="29098"/>
                          <a:pt x="1274395" y="0"/>
                        </a:cubicBezTo>
                        <a:cubicBezTo>
                          <a:pt x="1265593" y="259856"/>
                          <a:pt x="1249413" y="390324"/>
                          <a:pt x="1274395" y="613180"/>
                        </a:cubicBezTo>
                        <a:cubicBezTo>
                          <a:pt x="1299377" y="836036"/>
                          <a:pt x="1282116" y="1024030"/>
                          <a:pt x="1274395" y="1277458"/>
                        </a:cubicBezTo>
                        <a:cubicBezTo>
                          <a:pt x="986512" y="1268706"/>
                          <a:pt x="951735" y="1272327"/>
                          <a:pt x="637198" y="1277458"/>
                        </a:cubicBezTo>
                        <a:cubicBezTo>
                          <a:pt x="322661" y="1282589"/>
                          <a:pt x="243724" y="1272884"/>
                          <a:pt x="0" y="1277458"/>
                        </a:cubicBezTo>
                        <a:cubicBezTo>
                          <a:pt x="4059" y="973938"/>
                          <a:pt x="12502" y="933734"/>
                          <a:pt x="0" y="625954"/>
                        </a:cubicBezTo>
                        <a:cubicBezTo>
                          <a:pt x="-12502" y="318174"/>
                          <a:pt x="19148" y="1761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BDE62B42-B62C-6240-E728-B1682135A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91" y="4375761"/>
            <a:ext cx="1274395" cy="1277458"/>
          </a:xfrm>
          <a:prstGeom prst="rect">
            <a:avLst/>
          </a:prstGeom>
          <a:noFill/>
          <a:ln w="127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274395"/>
                      <a:gd name="connsiteY0" fmla="*/ 0 h 1277458"/>
                      <a:gd name="connsiteX1" fmla="*/ 598966 w 1274395"/>
                      <a:gd name="connsiteY1" fmla="*/ 0 h 1277458"/>
                      <a:gd name="connsiteX2" fmla="*/ 1274395 w 1274395"/>
                      <a:gd name="connsiteY2" fmla="*/ 0 h 1277458"/>
                      <a:gd name="connsiteX3" fmla="*/ 1274395 w 1274395"/>
                      <a:gd name="connsiteY3" fmla="*/ 664278 h 1277458"/>
                      <a:gd name="connsiteX4" fmla="*/ 1274395 w 1274395"/>
                      <a:gd name="connsiteY4" fmla="*/ 1277458 h 1277458"/>
                      <a:gd name="connsiteX5" fmla="*/ 637198 w 1274395"/>
                      <a:gd name="connsiteY5" fmla="*/ 1277458 h 1277458"/>
                      <a:gd name="connsiteX6" fmla="*/ 0 w 1274395"/>
                      <a:gd name="connsiteY6" fmla="*/ 1277458 h 1277458"/>
                      <a:gd name="connsiteX7" fmla="*/ 0 w 1274395"/>
                      <a:gd name="connsiteY7" fmla="*/ 677053 h 1277458"/>
                      <a:gd name="connsiteX8" fmla="*/ 0 w 1274395"/>
                      <a:gd name="connsiteY8" fmla="*/ 0 h 127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4395" h="1277458" extrusionOk="0">
                        <a:moveTo>
                          <a:pt x="0" y="0"/>
                        </a:moveTo>
                        <a:cubicBezTo>
                          <a:pt x="272740" y="-1083"/>
                          <a:pt x="398409" y="13224"/>
                          <a:pt x="598966" y="0"/>
                        </a:cubicBezTo>
                        <a:cubicBezTo>
                          <a:pt x="799523" y="-13224"/>
                          <a:pt x="1027028" y="31994"/>
                          <a:pt x="1274395" y="0"/>
                        </a:cubicBezTo>
                        <a:cubicBezTo>
                          <a:pt x="1300602" y="135807"/>
                          <a:pt x="1295896" y="387089"/>
                          <a:pt x="1274395" y="664278"/>
                        </a:cubicBezTo>
                        <a:cubicBezTo>
                          <a:pt x="1252894" y="941467"/>
                          <a:pt x="1295531" y="1031133"/>
                          <a:pt x="1274395" y="1277458"/>
                        </a:cubicBezTo>
                        <a:cubicBezTo>
                          <a:pt x="1078000" y="1253138"/>
                          <a:pt x="949451" y="1287582"/>
                          <a:pt x="637198" y="1277458"/>
                        </a:cubicBezTo>
                        <a:cubicBezTo>
                          <a:pt x="324945" y="1267334"/>
                          <a:pt x="240961" y="1258494"/>
                          <a:pt x="0" y="1277458"/>
                        </a:cubicBezTo>
                        <a:cubicBezTo>
                          <a:pt x="20188" y="1121673"/>
                          <a:pt x="-23616" y="886821"/>
                          <a:pt x="0" y="677053"/>
                        </a:cubicBezTo>
                        <a:cubicBezTo>
                          <a:pt x="23616" y="467285"/>
                          <a:pt x="9227" y="242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6EEE65-C60E-C1A8-A6D8-060360F80A4A}"/>
              </a:ext>
            </a:extLst>
          </p:cNvPr>
          <p:cNvSpPr txBox="1"/>
          <p:nvPr/>
        </p:nvSpPr>
        <p:spPr>
          <a:xfrm>
            <a:off x="813433" y="6331850"/>
            <a:ext cx="1953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Arial Nova" panose="020B0504020202020204" pitchFamily="34" charset="0"/>
              </a:rPr>
              <a:t>ACL</a:t>
            </a:r>
            <a:r>
              <a:rPr lang="zh-CN" altLang="en-US" sz="2800" b="1" i="0" dirty="0">
                <a:effectLst/>
                <a:latin typeface="Arial Nova" panose="020B0504020202020204" pitchFamily="34" charset="0"/>
              </a:rPr>
              <a:t> </a:t>
            </a:r>
            <a:r>
              <a:rPr lang="en-US" altLang="zh-CN" sz="2800" b="1" i="0" dirty="0">
                <a:effectLst/>
                <a:latin typeface="Arial Nova" panose="020B0504020202020204" pitchFamily="34" charset="0"/>
              </a:rPr>
              <a:t>2022</a:t>
            </a:r>
            <a:endParaRPr lang="en-US" sz="2800" b="1" i="0" dirty="0">
              <a:effectLst/>
              <a:latin typeface="Arial Nova" panose="020B0504020202020204" pitchFamily="34" charset="0"/>
            </a:endParaRP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08DCB859-7894-C508-90BD-2FD6DF58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8" y="6306807"/>
            <a:ext cx="822302" cy="57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8AE972-BDC8-F0D5-97D7-58FE9044AD88}"/>
              </a:ext>
            </a:extLst>
          </p:cNvPr>
          <p:cNvSpPr txBox="1"/>
          <p:nvPr/>
        </p:nvSpPr>
        <p:spPr>
          <a:xfrm>
            <a:off x="3105029" y="3618132"/>
            <a:ext cx="593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Bill Yuchen Lin</a:t>
            </a:r>
            <a:r>
              <a:rPr lang="en-US" b="1" baseline="30000" dirty="0"/>
              <a:t>1</a:t>
            </a:r>
            <a:r>
              <a:rPr lang="en-US" altLang="zh-CN" b="1" baseline="30000" dirty="0"/>
              <a:t>(intern),</a:t>
            </a:r>
            <a:r>
              <a:rPr lang="zh-CN" altLang="en-US" b="1" baseline="30000" dirty="0"/>
              <a:t> </a:t>
            </a:r>
            <a:r>
              <a:rPr lang="en-US" altLang="zh-CN" b="1" baseline="30000" dirty="0"/>
              <a:t>2</a:t>
            </a:r>
            <a:r>
              <a:rPr lang="en-US" b="1" dirty="0"/>
              <a:t>  </a:t>
            </a:r>
            <a:r>
              <a:rPr lang="zh-CN" altLang="en-US" b="1" dirty="0"/>
              <a:t>      </a:t>
            </a:r>
            <a:r>
              <a:rPr lang="en-US" altLang="zh-CN" b="1" dirty="0"/>
              <a:t>Sida</a:t>
            </a:r>
            <a:r>
              <a:rPr lang="zh-CN" altLang="en-US" b="1" dirty="0"/>
              <a:t> </a:t>
            </a:r>
            <a:r>
              <a:rPr lang="en-US" altLang="zh-CN" b="1" dirty="0"/>
              <a:t>Wang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  <a:r>
              <a:rPr lang="zh-CN" altLang="en-US" b="1" dirty="0"/>
              <a:t>       </a:t>
            </a:r>
            <a:r>
              <a:rPr lang="en-US" b="1" dirty="0"/>
              <a:t>   </a:t>
            </a:r>
            <a:r>
              <a:rPr lang="zh-CN" altLang="en-US" b="1" dirty="0"/>
              <a:t>        </a:t>
            </a:r>
            <a:r>
              <a:rPr lang="en-US" altLang="zh-CN" b="1" dirty="0"/>
              <a:t>Victoria</a:t>
            </a:r>
            <a:r>
              <a:rPr lang="zh-CN" altLang="en-US" b="1" dirty="0"/>
              <a:t> </a:t>
            </a:r>
            <a:r>
              <a:rPr lang="en-US" altLang="zh-CN" b="1" dirty="0"/>
              <a:t>Lin</a:t>
            </a:r>
            <a:r>
              <a:rPr lang="en-US" b="1" baseline="30000" dirty="0"/>
              <a:t>1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366446-B4E0-B621-5E5F-14A25D85D85E}"/>
              </a:ext>
            </a:extLst>
          </p:cNvPr>
          <p:cNvSpPr txBox="1"/>
          <p:nvPr/>
        </p:nvSpPr>
        <p:spPr>
          <a:xfrm>
            <a:off x="6941903" y="6160443"/>
            <a:ext cx="274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aseline="30000" dirty="0"/>
              <a:t>1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6B3E7-4172-FA39-F15E-965F382EE243}"/>
              </a:ext>
            </a:extLst>
          </p:cNvPr>
          <p:cNvSpPr txBox="1"/>
          <p:nvPr/>
        </p:nvSpPr>
        <p:spPr>
          <a:xfrm>
            <a:off x="10098316" y="5474220"/>
            <a:ext cx="274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aseline="30000" dirty="0"/>
              <a:t>2</a:t>
            </a:r>
            <a:endParaRPr lang="en-US" sz="2800" dirty="0"/>
          </a:p>
        </p:txBody>
      </p:sp>
      <p:pic>
        <p:nvPicPr>
          <p:cNvPr id="1026" name="Picture 2" descr="Scott Yih">
            <a:extLst>
              <a:ext uri="{FF2B5EF4-FFF2-40B4-BE49-F238E27FC236}">
                <a16:creationId xmlns:a16="http://schemas.microsoft.com/office/drawing/2014/main" id="{2D008E20-DD50-FD13-EF45-1A162935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26" y="4365502"/>
            <a:ext cx="1473378" cy="1297976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04447731">
                  <a:custGeom>
                    <a:avLst/>
                    <a:gdLst>
                      <a:gd name="connsiteX0" fmla="*/ 0 w 1473378"/>
                      <a:gd name="connsiteY0" fmla="*/ 0 h 1297976"/>
                      <a:gd name="connsiteX1" fmla="*/ 520594 w 1473378"/>
                      <a:gd name="connsiteY1" fmla="*/ 0 h 1297976"/>
                      <a:gd name="connsiteX2" fmla="*/ 996986 w 1473378"/>
                      <a:gd name="connsiteY2" fmla="*/ 0 h 1297976"/>
                      <a:gd name="connsiteX3" fmla="*/ 1473378 w 1473378"/>
                      <a:gd name="connsiteY3" fmla="*/ 0 h 1297976"/>
                      <a:gd name="connsiteX4" fmla="*/ 1473378 w 1473378"/>
                      <a:gd name="connsiteY4" fmla="*/ 661968 h 1297976"/>
                      <a:gd name="connsiteX5" fmla="*/ 1473378 w 1473378"/>
                      <a:gd name="connsiteY5" fmla="*/ 1297976 h 1297976"/>
                      <a:gd name="connsiteX6" fmla="*/ 996986 w 1473378"/>
                      <a:gd name="connsiteY6" fmla="*/ 1297976 h 1297976"/>
                      <a:gd name="connsiteX7" fmla="*/ 520594 w 1473378"/>
                      <a:gd name="connsiteY7" fmla="*/ 1297976 h 1297976"/>
                      <a:gd name="connsiteX8" fmla="*/ 0 w 1473378"/>
                      <a:gd name="connsiteY8" fmla="*/ 1297976 h 1297976"/>
                      <a:gd name="connsiteX9" fmla="*/ 0 w 1473378"/>
                      <a:gd name="connsiteY9" fmla="*/ 674948 h 1297976"/>
                      <a:gd name="connsiteX10" fmla="*/ 0 w 1473378"/>
                      <a:gd name="connsiteY10" fmla="*/ 0 h 1297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73378" h="1297976" extrusionOk="0">
                        <a:moveTo>
                          <a:pt x="0" y="0"/>
                        </a:moveTo>
                        <a:cubicBezTo>
                          <a:pt x="220924" y="-22215"/>
                          <a:pt x="379004" y="-15892"/>
                          <a:pt x="520594" y="0"/>
                        </a:cubicBezTo>
                        <a:cubicBezTo>
                          <a:pt x="662184" y="15892"/>
                          <a:pt x="853363" y="22462"/>
                          <a:pt x="996986" y="0"/>
                        </a:cubicBezTo>
                        <a:cubicBezTo>
                          <a:pt x="1140609" y="-22462"/>
                          <a:pt x="1259368" y="7236"/>
                          <a:pt x="1473378" y="0"/>
                        </a:cubicBezTo>
                        <a:cubicBezTo>
                          <a:pt x="1501115" y="226049"/>
                          <a:pt x="1497049" y="461861"/>
                          <a:pt x="1473378" y="661968"/>
                        </a:cubicBezTo>
                        <a:cubicBezTo>
                          <a:pt x="1449707" y="862075"/>
                          <a:pt x="1501605" y="1030700"/>
                          <a:pt x="1473378" y="1297976"/>
                        </a:cubicBezTo>
                        <a:cubicBezTo>
                          <a:pt x="1282110" y="1316225"/>
                          <a:pt x="1153621" y="1275142"/>
                          <a:pt x="996986" y="1297976"/>
                        </a:cubicBezTo>
                        <a:cubicBezTo>
                          <a:pt x="840351" y="1320810"/>
                          <a:pt x="682796" y="1320719"/>
                          <a:pt x="520594" y="1297976"/>
                        </a:cubicBezTo>
                        <a:cubicBezTo>
                          <a:pt x="358392" y="1275233"/>
                          <a:pt x="123150" y="1285051"/>
                          <a:pt x="0" y="1297976"/>
                        </a:cubicBezTo>
                        <a:cubicBezTo>
                          <a:pt x="8056" y="1013697"/>
                          <a:pt x="29535" y="986238"/>
                          <a:pt x="0" y="674948"/>
                        </a:cubicBezTo>
                        <a:cubicBezTo>
                          <a:pt x="-29535" y="363658"/>
                          <a:pt x="-11825" y="18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CF64D1CD-DF4B-DAE0-62A5-85837213C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/>
          <a:stretch/>
        </p:blipFill>
        <p:spPr bwMode="auto">
          <a:xfrm>
            <a:off x="7655232" y="2268372"/>
            <a:ext cx="1347521" cy="1251555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48236727">
                  <a:custGeom>
                    <a:avLst/>
                    <a:gdLst>
                      <a:gd name="connsiteX0" fmla="*/ 0 w 1277458"/>
                      <a:gd name="connsiteY0" fmla="*/ 0 h 1277458"/>
                      <a:gd name="connsiteX1" fmla="*/ 625954 w 1277458"/>
                      <a:gd name="connsiteY1" fmla="*/ 0 h 1277458"/>
                      <a:gd name="connsiteX2" fmla="*/ 1277458 w 1277458"/>
                      <a:gd name="connsiteY2" fmla="*/ 0 h 1277458"/>
                      <a:gd name="connsiteX3" fmla="*/ 1277458 w 1277458"/>
                      <a:gd name="connsiteY3" fmla="*/ 638729 h 1277458"/>
                      <a:gd name="connsiteX4" fmla="*/ 1277458 w 1277458"/>
                      <a:gd name="connsiteY4" fmla="*/ 1277458 h 1277458"/>
                      <a:gd name="connsiteX5" fmla="*/ 677053 w 1277458"/>
                      <a:gd name="connsiteY5" fmla="*/ 1277458 h 1277458"/>
                      <a:gd name="connsiteX6" fmla="*/ 0 w 1277458"/>
                      <a:gd name="connsiteY6" fmla="*/ 1277458 h 1277458"/>
                      <a:gd name="connsiteX7" fmla="*/ 0 w 1277458"/>
                      <a:gd name="connsiteY7" fmla="*/ 613180 h 1277458"/>
                      <a:gd name="connsiteX8" fmla="*/ 0 w 1277458"/>
                      <a:gd name="connsiteY8" fmla="*/ 0 h 127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7458" h="1277458" extrusionOk="0">
                        <a:moveTo>
                          <a:pt x="0" y="0"/>
                        </a:moveTo>
                        <a:cubicBezTo>
                          <a:pt x="191882" y="-5885"/>
                          <a:pt x="364655" y="3766"/>
                          <a:pt x="625954" y="0"/>
                        </a:cubicBezTo>
                        <a:cubicBezTo>
                          <a:pt x="887253" y="-3766"/>
                          <a:pt x="982809" y="31109"/>
                          <a:pt x="1277458" y="0"/>
                        </a:cubicBezTo>
                        <a:cubicBezTo>
                          <a:pt x="1245680" y="238547"/>
                          <a:pt x="1283948" y="425626"/>
                          <a:pt x="1277458" y="638729"/>
                        </a:cubicBezTo>
                        <a:cubicBezTo>
                          <a:pt x="1270968" y="851832"/>
                          <a:pt x="1303769" y="1077812"/>
                          <a:pt x="1277458" y="1277458"/>
                        </a:cubicBezTo>
                        <a:cubicBezTo>
                          <a:pt x="998965" y="1292132"/>
                          <a:pt x="958987" y="1299129"/>
                          <a:pt x="677053" y="1277458"/>
                        </a:cubicBezTo>
                        <a:cubicBezTo>
                          <a:pt x="395119" y="1255787"/>
                          <a:pt x="271442" y="1287416"/>
                          <a:pt x="0" y="1277458"/>
                        </a:cubicBezTo>
                        <a:cubicBezTo>
                          <a:pt x="7199" y="1094443"/>
                          <a:pt x="-7402" y="820302"/>
                          <a:pt x="0" y="613180"/>
                        </a:cubicBezTo>
                        <a:cubicBezTo>
                          <a:pt x="7402" y="406058"/>
                          <a:pt x="-2893" y="23923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42EF5-F9CC-A0C0-9E2E-64C9B4F3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841" y="2245531"/>
            <a:ext cx="1274396" cy="1274396"/>
          </a:xfrm>
          <a:prstGeom prst="rect">
            <a:avLst/>
          </a:prstGeom>
          <a:ln w="127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0 w 1277458"/>
                      <a:gd name="connsiteY0" fmla="*/ 0 h 1277458"/>
                      <a:gd name="connsiteX1" fmla="*/ 625954 w 1277458"/>
                      <a:gd name="connsiteY1" fmla="*/ 0 h 1277458"/>
                      <a:gd name="connsiteX2" fmla="*/ 1277458 w 1277458"/>
                      <a:gd name="connsiteY2" fmla="*/ 0 h 1277458"/>
                      <a:gd name="connsiteX3" fmla="*/ 1277458 w 1277458"/>
                      <a:gd name="connsiteY3" fmla="*/ 638729 h 1277458"/>
                      <a:gd name="connsiteX4" fmla="*/ 1277458 w 1277458"/>
                      <a:gd name="connsiteY4" fmla="*/ 1277458 h 1277458"/>
                      <a:gd name="connsiteX5" fmla="*/ 638729 w 1277458"/>
                      <a:gd name="connsiteY5" fmla="*/ 1277458 h 1277458"/>
                      <a:gd name="connsiteX6" fmla="*/ 0 w 1277458"/>
                      <a:gd name="connsiteY6" fmla="*/ 1277458 h 1277458"/>
                      <a:gd name="connsiteX7" fmla="*/ 0 w 1277458"/>
                      <a:gd name="connsiteY7" fmla="*/ 638729 h 1277458"/>
                      <a:gd name="connsiteX8" fmla="*/ 0 w 1277458"/>
                      <a:gd name="connsiteY8" fmla="*/ 0 h 1277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77458" h="1277458" fill="none" extrusionOk="0">
                        <a:moveTo>
                          <a:pt x="0" y="0"/>
                        </a:moveTo>
                        <a:cubicBezTo>
                          <a:pt x="161164" y="16338"/>
                          <a:pt x="431679" y="26966"/>
                          <a:pt x="625954" y="0"/>
                        </a:cubicBezTo>
                        <a:cubicBezTo>
                          <a:pt x="820229" y="-26966"/>
                          <a:pt x="1109412" y="-22443"/>
                          <a:pt x="1277458" y="0"/>
                        </a:cubicBezTo>
                        <a:cubicBezTo>
                          <a:pt x="1289487" y="301488"/>
                          <a:pt x="1292307" y="341765"/>
                          <a:pt x="1277458" y="638729"/>
                        </a:cubicBezTo>
                        <a:cubicBezTo>
                          <a:pt x="1262609" y="935693"/>
                          <a:pt x="1292835" y="1090414"/>
                          <a:pt x="1277458" y="1277458"/>
                        </a:cubicBezTo>
                        <a:cubicBezTo>
                          <a:pt x="1141246" y="1289370"/>
                          <a:pt x="826942" y="1287944"/>
                          <a:pt x="638729" y="1277458"/>
                        </a:cubicBezTo>
                        <a:cubicBezTo>
                          <a:pt x="450516" y="1266972"/>
                          <a:pt x="260096" y="1290541"/>
                          <a:pt x="0" y="1277458"/>
                        </a:cubicBezTo>
                        <a:cubicBezTo>
                          <a:pt x="17598" y="989121"/>
                          <a:pt x="26035" y="955438"/>
                          <a:pt x="0" y="638729"/>
                        </a:cubicBezTo>
                        <a:cubicBezTo>
                          <a:pt x="-26035" y="322020"/>
                          <a:pt x="-3162" y="186990"/>
                          <a:pt x="0" y="0"/>
                        </a:cubicBezTo>
                        <a:close/>
                      </a:path>
                      <a:path w="1277458" h="1277458" stroke="0" extrusionOk="0">
                        <a:moveTo>
                          <a:pt x="0" y="0"/>
                        </a:moveTo>
                        <a:cubicBezTo>
                          <a:pt x="311261" y="3652"/>
                          <a:pt x="487240" y="11085"/>
                          <a:pt x="638729" y="0"/>
                        </a:cubicBezTo>
                        <a:cubicBezTo>
                          <a:pt x="790218" y="-11085"/>
                          <a:pt x="1071227" y="13405"/>
                          <a:pt x="1277458" y="0"/>
                        </a:cubicBezTo>
                        <a:cubicBezTo>
                          <a:pt x="1272464" y="272085"/>
                          <a:pt x="1280425" y="354210"/>
                          <a:pt x="1277458" y="664278"/>
                        </a:cubicBezTo>
                        <a:cubicBezTo>
                          <a:pt x="1274491" y="974346"/>
                          <a:pt x="1275625" y="985289"/>
                          <a:pt x="1277458" y="1277458"/>
                        </a:cubicBezTo>
                        <a:cubicBezTo>
                          <a:pt x="1142361" y="1257087"/>
                          <a:pt x="904738" y="1275247"/>
                          <a:pt x="638729" y="1277458"/>
                        </a:cubicBezTo>
                        <a:cubicBezTo>
                          <a:pt x="372720" y="1279669"/>
                          <a:pt x="212820" y="1296318"/>
                          <a:pt x="0" y="1277458"/>
                        </a:cubicBezTo>
                        <a:cubicBezTo>
                          <a:pt x="4593" y="1051602"/>
                          <a:pt x="-26986" y="851874"/>
                          <a:pt x="0" y="651504"/>
                        </a:cubicBezTo>
                        <a:cubicBezTo>
                          <a:pt x="26986" y="451134"/>
                          <a:pt x="8846" y="1854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icture">
            <a:extLst>
              <a:ext uri="{FF2B5EF4-FFF2-40B4-BE49-F238E27FC236}">
                <a16:creationId xmlns:a16="http://schemas.microsoft.com/office/drawing/2014/main" id="{7269CA61-83EE-CFCA-9355-F5482B839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"/>
          <a:stretch/>
        </p:blipFill>
        <p:spPr bwMode="auto">
          <a:xfrm>
            <a:off x="2630647" y="4372365"/>
            <a:ext cx="1063292" cy="1297976"/>
          </a:xfrm>
          <a:prstGeom prst="rect">
            <a:avLst/>
          </a:prstGeom>
          <a:noFill/>
          <a:ln w="12700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810219272">
                  <a:custGeom>
                    <a:avLst/>
                    <a:gdLst>
                      <a:gd name="connsiteX0" fmla="*/ 0 w 1063292"/>
                      <a:gd name="connsiteY0" fmla="*/ 0 h 1417285"/>
                      <a:gd name="connsiteX1" fmla="*/ 510380 w 1063292"/>
                      <a:gd name="connsiteY1" fmla="*/ 0 h 1417285"/>
                      <a:gd name="connsiteX2" fmla="*/ 1063292 w 1063292"/>
                      <a:gd name="connsiteY2" fmla="*/ 0 h 1417285"/>
                      <a:gd name="connsiteX3" fmla="*/ 1063292 w 1063292"/>
                      <a:gd name="connsiteY3" fmla="*/ 429910 h 1417285"/>
                      <a:gd name="connsiteX4" fmla="*/ 1063292 w 1063292"/>
                      <a:gd name="connsiteY4" fmla="*/ 916511 h 1417285"/>
                      <a:gd name="connsiteX5" fmla="*/ 1063292 w 1063292"/>
                      <a:gd name="connsiteY5" fmla="*/ 1417285 h 1417285"/>
                      <a:gd name="connsiteX6" fmla="*/ 542279 w 1063292"/>
                      <a:gd name="connsiteY6" fmla="*/ 1417285 h 1417285"/>
                      <a:gd name="connsiteX7" fmla="*/ 0 w 1063292"/>
                      <a:gd name="connsiteY7" fmla="*/ 1417285 h 1417285"/>
                      <a:gd name="connsiteX8" fmla="*/ 0 w 1063292"/>
                      <a:gd name="connsiteY8" fmla="*/ 930684 h 1417285"/>
                      <a:gd name="connsiteX9" fmla="*/ 0 w 1063292"/>
                      <a:gd name="connsiteY9" fmla="*/ 444083 h 1417285"/>
                      <a:gd name="connsiteX10" fmla="*/ 0 w 1063292"/>
                      <a:gd name="connsiteY10" fmla="*/ 0 h 1417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63292" h="1417285" extrusionOk="0">
                        <a:moveTo>
                          <a:pt x="0" y="0"/>
                        </a:moveTo>
                        <a:cubicBezTo>
                          <a:pt x="205433" y="22299"/>
                          <a:pt x="343251" y="-3463"/>
                          <a:pt x="510380" y="0"/>
                        </a:cubicBezTo>
                        <a:cubicBezTo>
                          <a:pt x="677509" y="3463"/>
                          <a:pt x="851571" y="6559"/>
                          <a:pt x="1063292" y="0"/>
                        </a:cubicBezTo>
                        <a:cubicBezTo>
                          <a:pt x="1081612" y="153165"/>
                          <a:pt x="1060431" y="247005"/>
                          <a:pt x="1063292" y="429910"/>
                        </a:cubicBezTo>
                        <a:cubicBezTo>
                          <a:pt x="1066154" y="612815"/>
                          <a:pt x="1045293" y="813256"/>
                          <a:pt x="1063292" y="916511"/>
                        </a:cubicBezTo>
                        <a:cubicBezTo>
                          <a:pt x="1081291" y="1019766"/>
                          <a:pt x="1054027" y="1316739"/>
                          <a:pt x="1063292" y="1417285"/>
                        </a:cubicBezTo>
                        <a:cubicBezTo>
                          <a:pt x="914670" y="1425736"/>
                          <a:pt x="773184" y="1438431"/>
                          <a:pt x="542279" y="1417285"/>
                        </a:cubicBezTo>
                        <a:cubicBezTo>
                          <a:pt x="311374" y="1396139"/>
                          <a:pt x="168556" y="1432441"/>
                          <a:pt x="0" y="1417285"/>
                        </a:cubicBezTo>
                        <a:cubicBezTo>
                          <a:pt x="-2633" y="1193930"/>
                          <a:pt x="-11111" y="1063207"/>
                          <a:pt x="0" y="930684"/>
                        </a:cubicBezTo>
                        <a:cubicBezTo>
                          <a:pt x="11111" y="798161"/>
                          <a:pt x="3547" y="665399"/>
                          <a:pt x="0" y="444083"/>
                        </a:cubicBezTo>
                        <a:cubicBezTo>
                          <a:pt x="-3547" y="222767"/>
                          <a:pt x="-22120" y="1652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 Xiao &lt;span lang=&quot;zh&quot; xml:lang=&quot;zh&quot;&gt; 肖林 &lt;/span&gt;">
            <a:extLst>
              <a:ext uri="{FF2B5EF4-FFF2-40B4-BE49-F238E27FC236}">
                <a16:creationId xmlns:a16="http://schemas.microsoft.com/office/drawing/2014/main" id="{FEBF098E-6BEA-28D3-4EB2-4D3EC1F8E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2"/>
          <a:stretch/>
        </p:blipFill>
        <p:spPr bwMode="auto">
          <a:xfrm>
            <a:off x="4257488" y="4375761"/>
            <a:ext cx="1274395" cy="127745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808761005">
                  <a:custGeom>
                    <a:avLst/>
                    <a:gdLst>
                      <a:gd name="connsiteX0" fmla="*/ 0 w 1274395"/>
                      <a:gd name="connsiteY0" fmla="*/ 0 h 1402289"/>
                      <a:gd name="connsiteX1" fmla="*/ 611710 w 1274395"/>
                      <a:gd name="connsiteY1" fmla="*/ 0 h 1402289"/>
                      <a:gd name="connsiteX2" fmla="*/ 1274395 w 1274395"/>
                      <a:gd name="connsiteY2" fmla="*/ 0 h 1402289"/>
                      <a:gd name="connsiteX3" fmla="*/ 1274395 w 1274395"/>
                      <a:gd name="connsiteY3" fmla="*/ 453407 h 1402289"/>
                      <a:gd name="connsiteX4" fmla="*/ 1274395 w 1274395"/>
                      <a:gd name="connsiteY4" fmla="*/ 906814 h 1402289"/>
                      <a:gd name="connsiteX5" fmla="*/ 1274395 w 1274395"/>
                      <a:gd name="connsiteY5" fmla="*/ 1402289 h 1402289"/>
                      <a:gd name="connsiteX6" fmla="*/ 624454 w 1274395"/>
                      <a:gd name="connsiteY6" fmla="*/ 1402289 h 1402289"/>
                      <a:gd name="connsiteX7" fmla="*/ 0 w 1274395"/>
                      <a:gd name="connsiteY7" fmla="*/ 1402289 h 1402289"/>
                      <a:gd name="connsiteX8" fmla="*/ 0 w 1274395"/>
                      <a:gd name="connsiteY8" fmla="*/ 920836 h 1402289"/>
                      <a:gd name="connsiteX9" fmla="*/ 0 w 1274395"/>
                      <a:gd name="connsiteY9" fmla="*/ 453407 h 1402289"/>
                      <a:gd name="connsiteX10" fmla="*/ 0 w 1274395"/>
                      <a:gd name="connsiteY10" fmla="*/ 0 h 1402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4395" h="1402289" extrusionOk="0">
                        <a:moveTo>
                          <a:pt x="0" y="0"/>
                        </a:moveTo>
                        <a:cubicBezTo>
                          <a:pt x="181676" y="9992"/>
                          <a:pt x="462393" y="-30150"/>
                          <a:pt x="611710" y="0"/>
                        </a:cubicBezTo>
                        <a:cubicBezTo>
                          <a:pt x="761027" y="30150"/>
                          <a:pt x="1021823" y="-19716"/>
                          <a:pt x="1274395" y="0"/>
                        </a:cubicBezTo>
                        <a:cubicBezTo>
                          <a:pt x="1286832" y="130623"/>
                          <a:pt x="1258131" y="233469"/>
                          <a:pt x="1274395" y="453407"/>
                        </a:cubicBezTo>
                        <a:cubicBezTo>
                          <a:pt x="1290659" y="673345"/>
                          <a:pt x="1284759" y="791806"/>
                          <a:pt x="1274395" y="906814"/>
                        </a:cubicBezTo>
                        <a:cubicBezTo>
                          <a:pt x="1264031" y="1021822"/>
                          <a:pt x="1280542" y="1259470"/>
                          <a:pt x="1274395" y="1402289"/>
                        </a:cubicBezTo>
                        <a:cubicBezTo>
                          <a:pt x="1104873" y="1423011"/>
                          <a:pt x="877010" y="1429559"/>
                          <a:pt x="624454" y="1402289"/>
                        </a:cubicBezTo>
                        <a:cubicBezTo>
                          <a:pt x="371898" y="1375019"/>
                          <a:pt x="228921" y="1391069"/>
                          <a:pt x="0" y="1402289"/>
                        </a:cubicBezTo>
                        <a:cubicBezTo>
                          <a:pt x="7048" y="1179175"/>
                          <a:pt x="-2805" y="1055769"/>
                          <a:pt x="0" y="920836"/>
                        </a:cubicBezTo>
                        <a:cubicBezTo>
                          <a:pt x="2805" y="785903"/>
                          <a:pt x="10120" y="559031"/>
                          <a:pt x="0" y="453407"/>
                        </a:cubicBezTo>
                        <a:cubicBezTo>
                          <a:pt x="-10120" y="347783"/>
                          <a:pt x="-11482" y="15708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53C682-03F6-01C5-F6FA-7043247E8FAD}"/>
              </a:ext>
            </a:extLst>
          </p:cNvPr>
          <p:cNvSpPr txBox="1"/>
          <p:nvPr/>
        </p:nvSpPr>
        <p:spPr>
          <a:xfrm>
            <a:off x="2584425" y="5757346"/>
            <a:ext cx="7080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altLang="zh-CN" b="1" dirty="0"/>
              <a:t>Robin</a:t>
            </a:r>
            <a:r>
              <a:rPr lang="zh-CN" altLang="en-US" b="1" dirty="0"/>
              <a:t> </a:t>
            </a:r>
            <a:r>
              <a:rPr lang="en-US" altLang="zh-CN" b="1" dirty="0"/>
              <a:t>Jia</a:t>
            </a:r>
            <a:r>
              <a:rPr lang="en-US" altLang="zh-CN" b="1" baseline="30000" dirty="0"/>
              <a:t>2</a:t>
            </a:r>
            <a:r>
              <a:rPr lang="en-US" b="1" dirty="0"/>
              <a:t>    </a:t>
            </a:r>
            <a:r>
              <a:rPr lang="zh-CN" altLang="en-US" b="1" dirty="0"/>
              <a:t>           </a:t>
            </a:r>
            <a:r>
              <a:rPr lang="en-US" b="1" dirty="0"/>
              <a:t> </a:t>
            </a:r>
            <a:r>
              <a:rPr lang="en-US" altLang="zh-CN" b="1" dirty="0"/>
              <a:t>Lin</a:t>
            </a:r>
            <a:r>
              <a:rPr lang="zh-CN" altLang="en-US" b="1" dirty="0"/>
              <a:t> </a:t>
            </a:r>
            <a:r>
              <a:rPr lang="en-US" altLang="zh-CN" b="1" dirty="0"/>
              <a:t>Xiao</a:t>
            </a:r>
            <a:r>
              <a:rPr lang="en-US" b="1" baseline="30000" dirty="0"/>
              <a:t>1</a:t>
            </a:r>
            <a:r>
              <a:rPr lang="zh-CN" altLang="en-US" b="1" dirty="0"/>
              <a:t> </a:t>
            </a:r>
            <a:r>
              <a:rPr lang="en-US" b="1" dirty="0"/>
              <a:t> </a:t>
            </a:r>
            <a:r>
              <a:rPr lang="zh-CN" altLang="en-US" b="1" dirty="0"/>
              <a:t>  </a:t>
            </a:r>
            <a:r>
              <a:rPr lang="en-US" b="1" dirty="0"/>
              <a:t> </a:t>
            </a:r>
            <a:r>
              <a:rPr lang="zh-CN" altLang="en-US" b="1" dirty="0"/>
              <a:t>           </a:t>
            </a:r>
            <a:r>
              <a:rPr lang="en-US" b="1" dirty="0"/>
              <a:t>Xiang</a:t>
            </a:r>
            <a:r>
              <a:rPr lang="zh-CN" altLang="en-US" b="1" dirty="0"/>
              <a:t> </a:t>
            </a:r>
            <a:r>
              <a:rPr lang="en-US" altLang="zh-CN" b="1" dirty="0"/>
              <a:t>Ren</a:t>
            </a:r>
            <a:r>
              <a:rPr lang="en-US" altLang="zh-CN" b="1" baseline="30000" dirty="0"/>
              <a:t>2</a:t>
            </a:r>
            <a:r>
              <a:rPr lang="en-US" altLang="zh-CN" b="1" dirty="0"/>
              <a:t>    </a:t>
            </a:r>
            <a:r>
              <a:rPr lang="zh-CN" altLang="en-US" b="1" dirty="0"/>
              <a:t>              </a:t>
            </a:r>
            <a:r>
              <a:rPr lang="en-US" altLang="zh-CN" b="1" dirty="0"/>
              <a:t>Scott</a:t>
            </a:r>
            <a:r>
              <a:rPr lang="zh-CN" altLang="en-US" b="1" dirty="0"/>
              <a:t> </a:t>
            </a:r>
            <a:r>
              <a:rPr lang="en-US" altLang="zh-CN" b="1" dirty="0"/>
              <a:t>Yih</a:t>
            </a:r>
            <a:r>
              <a:rPr lang="en-US" b="1" baseline="30000" dirty="0"/>
              <a:t>1</a:t>
            </a:r>
            <a:endParaRPr lang="en-US" b="1" dirty="0"/>
          </a:p>
        </p:txBody>
      </p:sp>
      <p:pic>
        <p:nvPicPr>
          <p:cNvPr id="1036" name="Picture 12" descr="Habitat Challenge 2022 | AI Habitat">
            <a:extLst>
              <a:ext uri="{FF2B5EF4-FFF2-40B4-BE49-F238E27FC236}">
                <a16:creationId xmlns:a16="http://schemas.microsoft.com/office/drawing/2014/main" id="{6B9682F4-F8A2-3F18-D2C3-1D679704B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t="28241" r="4392" b="24584"/>
          <a:stretch/>
        </p:blipFill>
        <p:spPr bwMode="auto">
          <a:xfrm>
            <a:off x="7177658" y="6265923"/>
            <a:ext cx="5014342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50528-FDCF-7733-9896-1714AFF8E2F7}"/>
              </a:ext>
            </a:extLst>
          </p:cNvPr>
          <p:cNvSpPr txBox="1"/>
          <p:nvPr/>
        </p:nvSpPr>
        <p:spPr>
          <a:xfrm>
            <a:off x="978408" y="4407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2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B3F6232-217F-C22A-4F6C-F6449FBC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576" y="1063707"/>
            <a:ext cx="1962484" cy="388750"/>
          </a:xfrm>
          <a:prstGeom prst="rect">
            <a:avLst/>
          </a:prstGeom>
        </p:spPr>
      </p:pic>
      <p:sp>
        <p:nvSpPr>
          <p:cNvPr id="36" name="Rounded Rectangle 34">
            <a:extLst>
              <a:ext uri="{FF2B5EF4-FFF2-40B4-BE49-F238E27FC236}">
                <a16:creationId xmlns:a16="http://schemas.microsoft.com/office/drawing/2014/main" id="{C5E4BB39-26B8-F464-7595-B5E9BDA4FCF4}"/>
              </a:ext>
            </a:extLst>
          </p:cNvPr>
          <p:cNvSpPr/>
          <p:nvPr/>
        </p:nvSpPr>
        <p:spPr>
          <a:xfrm>
            <a:off x="6509034" y="1001524"/>
            <a:ext cx="5378165" cy="967509"/>
          </a:xfrm>
          <a:prstGeom prst="roundRect">
            <a:avLst>
              <a:gd name="adj" fmla="val 31313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02296-491E-59C5-D80C-96CA34F69A8A}"/>
              </a:ext>
            </a:extLst>
          </p:cNvPr>
          <p:cNvSpPr txBox="1"/>
          <p:nvPr/>
        </p:nvSpPr>
        <p:spPr>
          <a:xfrm>
            <a:off x="574432" y="193184"/>
            <a:ext cx="11312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Adaptability</a:t>
            </a:r>
            <a:r>
              <a:rPr lang="zh-CN" altLang="en-US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&amp;</a:t>
            </a:r>
            <a:r>
              <a:rPr lang="zh-CN" altLang="en-US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Generalization</a:t>
            </a:r>
            <a:r>
              <a:rPr lang="zh-CN" altLang="en-US" sz="3600" b="1" dirty="0"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effectLst/>
                <a:latin typeface="Book Antiqua" panose="02040602050305030304" pitchFamily="18" charset="0"/>
              </a:rPr>
              <a:t>to</a:t>
            </a:r>
            <a:r>
              <a:rPr lang="zh-CN" altLang="en-US" sz="3600" b="1" dirty="0"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effectLst/>
                <a:latin typeface="Book Antiqua" panose="02040602050305030304" pitchFamily="18" charset="0"/>
              </a:rPr>
              <a:t>OOD</a:t>
            </a:r>
            <a:r>
              <a:rPr lang="zh-CN" altLang="en-US" sz="3600" b="1" dirty="0"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effectLst/>
                <a:latin typeface="Book Antiqua" panose="02040602050305030304" pitchFamily="18" charset="0"/>
              </a:rPr>
              <a:t>Knowledge</a:t>
            </a:r>
            <a:endParaRPr lang="en-US" sz="3600" b="1" dirty="0">
              <a:effectLst/>
              <a:latin typeface="Book Antiqua" panose="0204060205030503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ACFA5D-D5A4-ED57-1E49-E53FFBE8C662}"/>
              </a:ext>
            </a:extLst>
          </p:cNvPr>
          <p:cNvGrpSpPr/>
          <p:nvPr/>
        </p:nvGrpSpPr>
        <p:grpSpPr>
          <a:xfrm>
            <a:off x="192649" y="2972866"/>
            <a:ext cx="4493466" cy="3464416"/>
            <a:chOff x="360916" y="1459185"/>
            <a:chExt cx="5140974" cy="40465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C80AD0-8BBB-6B73-2923-D84797762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84" t="905" r="2713" b="80753"/>
            <a:stretch/>
          </p:blipFill>
          <p:spPr>
            <a:xfrm>
              <a:off x="1480087" y="1459185"/>
              <a:ext cx="3779241" cy="122950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404080-0A94-A7AB-8D92-0C2C056622C2}"/>
                </a:ext>
              </a:extLst>
            </p:cNvPr>
            <p:cNvGrpSpPr/>
            <p:nvPr/>
          </p:nvGrpSpPr>
          <p:grpSpPr>
            <a:xfrm>
              <a:off x="360916" y="1627321"/>
              <a:ext cx="5140974" cy="3878450"/>
              <a:chOff x="1833545" y="4324245"/>
              <a:chExt cx="2964404" cy="213073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4EED568-3978-E550-BAC7-8FCB5335A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8495" t="67306" r="1"/>
              <a:stretch/>
            </p:blipFill>
            <p:spPr>
              <a:xfrm>
                <a:off x="2526224" y="4866468"/>
                <a:ext cx="2271725" cy="158851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F460349-6C94-ABC4-111A-ED991F2754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6147" r="84458"/>
              <a:stretch/>
            </p:blipFill>
            <p:spPr>
              <a:xfrm>
                <a:off x="1833545" y="4324245"/>
                <a:ext cx="685548" cy="2130737"/>
              </a:xfrm>
              <a:prstGeom prst="rect">
                <a:avLst/>
              </a:prstGeom>
            </p:spPr>
          </p:pic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EB8901D-A387-0308-5604-5DC6DE10EA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4" t="46050" r="51698" b="49263"/>
          <a:stretch/>
        </p:blipFill>
        <p:spPr>
          <a:xfrm>
            <a:off x="4393144" y="5186675"/>
            <a:ext cx="1442210" cy="159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BC0455-C70D-7463-A1CF-22122F8DF1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4" t="37501" r="54969" b="55631"/>
          <a:stretch/>
        </p:blipFill>
        <p:spPr>
          <a:xfrm>
            <a:off x="4477818" y="4159450"/>
            <a:ext cx="1442211" cy="233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4B334-CF0C-61EA-B678-2E8292BE4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03" t="63487" r="51575" b="28767"/>
          <a:stretch/>
        </p:blipFill>
        <p:spPr>
          <a:xfrm>
            <a:off x="4495015" y="3738915"/>
            <a:ext cx="1186244" cy="2894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D735DE-C31C-3F30-D73C-4861F520B8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07" t="69850" r="52572" b="22460"/>
          <a:stretch/>
        </p:blipFill>
        <p:spPr>
          <a:xfrm>
            <a:off x="4391364" y="4413419"/>
            <a:ext cx="741876" cy="2616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BE346B-10B6-CA4A-5E41-8FA00BB4F9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8" t="55397" r="51477" b="38089"/>
          <a:stretch/>
        </p:blipFill>
        <p:spPr>
          <a:xfrm>
            <a:off x="4440708" y="4700516"/>
            <a:ext cx="1392177" cy="221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59E252-4C9A-72CC-31E2-28355567C7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4" t="46050" r="51698" b="49263"/>
          <a:stretch/>
        </p:blipFill>
        <p:spPr>
          <a:xfrm>
            <a:off x="10415638" y="2294204"/>
            <a:ext cx="1442210" cy="1594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F99BF7D-BB08-683A-0D07-1D116E8A77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3" t="27248" r="72649" b="65885"/>
          <a:stretch/>
        </p:blipFill>
        <p:spPr>
          <a:xfrm>
            <a:off x="10464123" y="4223175"/>
            <a:ext cx="1091677" cy="2336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D32884-8BE2-AA8C-96AA-BE13783AF5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4" t="37501" r="54969" b="55631"/>
          <a:stretch/>
        </p:blipFill>
        <p:spPr>
          <a:xfrm>
            <a:off x="10444989" y="3738915"/>
            <a:ext cx="1442211" cy="233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835A58-952B-BE8B-47BA-53830A5D2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03" t="63487" r="51575" b="28767"/>
          <a:stretch/>
        </p:blipFill>
        <p:spPr>
          <a:xfrm>
            <a:off x="10464616" y="3445993"/>
            <a:ext cx="1186244" cy="2894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40BE0B-52D3-C7FC-3101-41D3A736D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28" t="69850" r="52572" b="22460"/>
          <a:stretch/>
        </p:blipFill>
        <p:spPr>
          <a:xfrm>
            <a:off x="10464616" y="3057257"/>
            <a:ext cx="670952" cy="261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13F4C8-089B-2D08-4BDE-32BBD327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8" t="55397" r="51477" b="38089"/>
          <a:stretch/>
        </p:blipFill>
        <p:spPr>
          <a:xfrm>
            <a:off x="10440654" y="2611342"/>
            <a:ext cx="1392177" cy="2215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45C768-8559-6395-4EA4-7ACE3AA00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59" t="26617" r="51486" b="65061"/>
          <a:stretch/>
        </p:blipFill>
        <p:spPr>
          <a:xfrm>
            <a:off x="10602899" y="4456802"/>
            <a:ext cx="1156994" cy="283119"/>
          </a:xfrm>
          <a:prstGeom prst="rect">
            <a:avLst/>
          </a:prstGeom>
        </p:spPr>
      </p:pic>
      <p:sp>
        <p:nvSpPr>
          <p:cNvPr id="31" name="Rounded Rectangle 34">
            <a:extLst>
              <a:ext uri="{FF2B5EF4-FFF2-40B4-BE49-F238E27FC236}">
                <a16:creationId xmlns:a16="http://schemas.microsoft.com/office/drawing/2014/main" id="{F9E49318-0FF0-D45B-1C60-7F356B361E37}"/>
              </a:ext>
            </a:extLst>
          </p:cNvPr>
          <p:cNvSpPr/>
          <p:nvPr/>
        </p:nvSpPr>
        <p:spPr>
          <a:xfrm>
            <a:off x="150110" y="873823"/>
            <a:ext cx="5907268" cy="5832695"/>
          </a:xfrm>
          <a:custGeom>
            <a:avLst/>
            <a:gdLst>
              <a:gd name="connsiteX0" fmla="*/ 0 w 5907268"/>
              <a:gd name="connsiteY0" fmla="*/ 448243 h 5832695"/>
              <a:gd name="connsiteX1" fmla="*/ 448243 w 5907268"/>
              <a:gd name="connsiteY1" fmla="*/ 0 h 5832695"/>
              <a:gd name="connsiteX2" fmla="*/ 5459025 w 5907268"/>
              <a:gd name="connsiteY2" fmla="*/ 0 h 5832695"/>
              <a:gd name="connsiteX3" fmla="*/ 5907268 w 5907268"/>
              <a:gd name="connsiteY3" fmla="*/ 448243 h 5832695"/>
              <a:gd name="connsiteX4" fmla="*/ 5907268 w 5907268"/>
              <a:gd name="connsiteY4" fmla="*/ 5384452 h 5832695"/>
              <a:gd name="connsiteX5" fmla="*/ 5459025 w 5907268"/>
              <a:gd name="connsiteY5" fmla="*/ 5832695 h 5832695"/>
              <a:gd name="connsiteX6" fmla="*/ 448243 w 5907268"/>
              <a:gd name="connsiteY6" fmla="*/ 5832695 h 5832695"/>
              <a:gd name="connsiteX7" fmla="*/ 0 w 5907268"/>
              <a:gd name="connsiteY7" fmla="*/ 5384452 h 5832695"/>
              <a:gd name="connsiteX8" fmla="*/ 0 w 5907268"/>
              <a:gd name="connsiteY8" fmla="*/ 448243 h 583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268" h="5832695" extrusionOk="0">
                <a:moveTo>
                  <a:pt x="0" y="448243"/>
                </a:moveTo>
                <a:cubicBezTo>
                  <a:pt x="-20570" y="187997"/>
                  <a:pt x="195943" y="1780"/>
                  <a:pt x="448243" y="0"/>
                </a:cubicBezTo>
                <a:cubicBezTo>
                  <a:pt x="2085474" y="132882"/>
                  <a:pt x="4932352" y="-84951"/>
                  <a:pt x="5459025" y="0"/>
                </a:cubicBezTo>
                <a:cubicBezTo>
                  <a:pt x="5702478" y="4009"/>
                  <a:pt x="5904576" y="215566"/>
                  <a:pt x="5907268" y="448243"/>
                </a:cubicBezTo>
                <a:cubicBezTo>
                  <a:pt x="5927455" y="1174561"/>
                  <a:pt x="6059748" y="4285750"/>
                  <a:pt x="5907268" y="5384452"/>
                </a:cubicBezTo>
                <a:cubicBezTo>
                  <a:pt x="5941312" y="5636049"/>
                  <a:pt x="5725133" y="5794519"/>
                  <a:pt x="5459025" y="5832695"/>
                </a:cubicBezTo>
                <a:cubicBezTo>
                  <a:pt x="4382301" y="5920334"/>
                  <a:pt x="1988890" y="5760016"/>
                  <a:pt x="448243" y="5832695"/>
                </a:cubicBezTo>
                <a:cubicBezTo>
                  <a:pt x="197892" y="5806059"/>
                  <a:pt x="-19656" y="5659327"/>
                  <a:pt x="0" y="5384452"/>
                </a:cubicBezTo>
                <a:cubicBezTo>
                  <a:pt x="-38581" y="2958212"/>
                  <a:pt x="63341" y="1869005"/>
                  <a:pt x="0" y="448243"/>
                </a:cubicBezTo>
                <a:close/>
              </a:path>
            </a:pathLst>
          </a:custGeom>
          <a:noFill/>
          <a:ln w="15875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68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3B9AB1-B671-C901-7720-A5E37735B4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13" t="27248" r="72649" b="65885"/>
          <a:stretch/>
        </p:blipFill>
        <p:spPr>
          <a:xfrm>
            <a:off x="4440708" y="5451942"/>
            <a:ext cx="1091677" cy="2336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1016686-982C-3138-39E9-30CDD4B57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59" t="26617" r="51486" b="65061"/>
          <a:stretch/>
        </p:blipFill>
        <p:spPr>
          <a:xfrm>
            <a:off x="4579484" y="5685569"/>
            <a:ext cx="1156994" cy="283119"/>
          </a:xfrm>
          <a:prstGeom prst="rect">
            <a:avLst/>
          </a:prstGeom>
        </p:spPr>
      </p:pic>
      <p:sp>
        <p:nvSpPr>
          <p:cNvPr id="34" name="Rounded Rectangle 34">
            <a:extLst>
              <a:ext uri="{FF2B5EF4-FFF2-40B4-BE49-F238E27FC236}">
                <a16:creationId xmlns:a16="http://schemas.microsoft.com/office/drawing/2014/main" id="{540F3DF4-5240-59FE-DCCA-EBB0680E53FB}"/>
              </a:ext>
            </a:extLst>
          </p:cNvPr>
          <p:cNvSpPr/>
          <p:nvPr/>
        </p:nvSpPr>
        <p:spPr>
          <a:xfrm>
            <a:off x="6379093" y="868842"/>
            <a:ext cx="5721650" cy="5832695"/>
          </a:xfrm>
          <a:custGeom>
            <a:avLst/>
            <a:gdLst>
              <a:gd name="connsiteX0" fmla="*/ 0 w 5721650"/>
              <a:gd name="connsiteY0" fmla="*/ 439709 h 5832695"/>
              <a:gd name="connsiteX1" fmla="*/ 439709 w 5721650"/>
              <a:gd name="connsiteY1" fmla="*/ 0 h 5832695"/>
              <a:gd name="connsiteX2" fmla="*/ 1228301 w 5721650"/>
              <a:gd name="connsiteY2" fmla="*/ 0 h 5832695"/>
              <a:gd name="connsiteX3" fmla="*/ 1871626 w 5721650"/>
              <a:gd name="connsiteY3" fmla="*/ 0 h 5832695"/>
              <a:gd name="connsiteX4" fmla="*/ 2466529 w 5721650"/>
              <a:gd name="connsiteY4" fmla="*/ 0 h 5832695"/>
              <a:gd name="connsiteX5" fmla="*/ 3206699 w 5721650"/>
              <a:gd name="connsiteY5" fmla="*/ 0 h 5832695"/>
              <a:gd name="connsiteX6" fmla="*/ 3850024 w 5721650"/>
              <a:gd name="connsiteY6" fmla="*/ 0 h 5832695"/>
              <a:gd name="connsiteX7" fmla="*/ 4638616 w 5721650"/>
              <a:gd name="connsiteY7" fmla="*/ 0 h 5832695"/>
              <a:gd name="connsiteX8" fmla="*/ 5281941 w 5721650"/>
              <a:gd name="connsiteY8" fmla="*/ 0 h 5832695"/>
              <a:gd name="connsiteX9" fmla="*/ 5721650 w 5721650"/>
              <a:gd name="connsiteY9" fmla="*/ 439709 h 5832695"/>
              <a:gd name="connsiteX10" fmla="*/ 5721650 w 5721650"/>
              <a:gd name="connsiteY10" fmla="*/ 959803 h 5832695"/>
              <a:gd name="connsiteX11" fmla="*/ 5721650 w 5721650"/>
              <a:gd name="connsiteY11" fmla="*/ 1578963 h 5832695"/>
              <a:gd name="connsiteX12" fmla="*/ 5721650 w 5721650"/>
              <a:gd name="connsiteY12" fmla="*/ 2148590 h 5832695"/>
              <a:gd name="connsiteX13" fmla="*/ 5721650 w 5721650"/>
              <a:gd name="connsiteY13" fmla="*/ 2866815 h 5832695"/>
              <a:gd name="connsiteX14" fmla="*/ 5721650 w 5721650"/>
              <a:gd name="connsiteY14" fmla="*/ 3585040 h 5832695"/>
              <a:gd name="connsiteX15" fmla="*/ 5721650 w 5721650"/>
              <a:gd name="connsiteY15" fmla="*/ 4105134 h 5832695"/>
              <a:gd name="connsiteX16" fmla="*/ 5721650 w 5721650"/>
              <a:gd name="connsiteY16" fmla="*/ 4724294 h 5832695"/>
              <a:gd name="connsiteX17" fmla="*/ 5721650 w 5721650"/>
              <a:gd name="connsiteY17" fmla="*/ 5392986 h 5832695"/>
              <a:gd name="connsiteX18" fmla="*/ 5281941 w 5721650"/>
              <a:gd name="connsiteY18" fmla="*/ 5832695 h 5832695"/>
              <a:gd name="connsiteX19" fmla="*/ 4735461 w 5721650"/>
              <a:gd name="connsiteY19" fmla="*/ 5832695 h 5832695"/>
              <a:gd name="connsiteX20" fmla="*/ 3946868 w 5721650"/>
              <a:gd name="connsiteY20" fmla="*/ 5832695 h 5832695"/>
              <a:gd name="connsiteX21" fmla="*/ 3255121 w 5721650"/>
              <a:gd name="connsiteY21" fmla="*/ 5832695 h 5832695"/>
              <a:gd name="connsiteX22" fmla="*/ 2660218 w 5721650"/>
              <a:gd name="connsiteY22" fmla="*/ 5832695 h 5832695"/>
              <a:gd name="connsiteX23" fmla="*/ 1968471 w 5721650"/>
              <a:gd name="connsiteY23" fmla="*/ 5832695 h 5832695"/>
              <a:gd name="connsiteX24" fmla="*/ 1421990 w 5721650"/>
              <a:gd name="connsiteY24" fmla="*/ 5832695 h 5832695"/>
              <a:gd name="connsiteX25" fmla="*/ 439709 w 5721650"/>
              <a:gd name="connsiteY25" fmla="*/ 5832695 h 5832695"/>
              <a:gd name="connsiteX26" fmla="*/ 0 w 5721650"/>
              <a:gd name="connsiteY26" fmla="*/ 5392986 h 5832695"/>
              <a:gd name="connsiteX27" fmla="*/ 0 w 5721650"/>
              <a:gd name="connsiteY27" fmla="*/ 4724294 h 5832695"/>
              <a:gd name="connsiteX28" fmla="*/ 0 w 5721650"/>
              <a:gd name="connsiteY28" fmla="*/ 4204200 h 5832695"/>
              <a:gd name="connsiteX29" fmla="*/ 0 w 5721650"/>
              <a:gd name="connsiteY29" fmla="*/ 3535507 h 5832695"/>
              <a:gd name="connsiteX30" fmla="*/ 0 w 5721650"/>
              <a:gd name="connsiteY30" fmla="*/ 3064946 h 5832695"/>
              <a:gd name="connsiteX31" fmla="*/ 0 w 5721650"/>
              <a:gd name="connsiteY31" fmla="*/ 2396253 h 5832695"/>
              <a:gd name="connsiteX32" fmla="*/ 0 w 5721650"/>
              <a:gd name="connsiteY32" fmla="*/ 1876159 h 5832695"/>
              <a:gd name="connsiteX33" fmla="*/ 0 w 5721650"/>
              <a:gd name="connsiteY33" fmla="*/ 1405598 h 5832695"/>
              <a:gd name="connsiteX34" fmla="*/ 0 w 5721650"/>
              <a:gd name="connsiteY34" fmla="*/ 439709 h 583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21650" h="5832695" extrusionOk="0">
                <a:moveTo>
                  <a:pt x="0" y="439709"/>
                </a:moveTo>
                <a:cubicBezTo>
                  <a:pt x="-21979" y="183307"/>
                  <a:pt x="152405" y="16686"/>
                  <a:pt x="439709" y="0"/>
                </a:cubicBezTo>
                <a:cubicBezTo>
                  <a:pt x="604890" y="8045"/>
                  <a:pt x="1004110" y="12391"/>
                  <a:pt x="1228301" y="0"/>
                </a:cubicBezTo>
                <a:cubicBezTo>
                  <a:pt x="1452492" y="-12391"/>
                  <a:pt x="1666770" y="12867"/>
                  <a:pt x="1871626" y="0"/>
                </a:cubicBezTo>
                <a:cubicBezTo>
                  <a:pt x="2076483" y="-12867"/>
                  <a:pt x="2329048" y="-20426"/>
                  <a:pt x="2466529" y="0"/>
                </a:cubicBezTo>
                <a:cubicBezTo>
                  <a:pt x="2604010" y="20426"/>
                  <a:pt x="2862987" y="21604"/>
                  <a:pt x="3206699" y="0"/>
                </a:cubicBezTo>
                <a:cubicBezTo>
                  <a:pt x="3550411" y="-21604"/>
                  <a:pt x="3682305" y="-18193"/>
                  <a:pt x="3850024" y="0"/>
                </a:cubicBezTo>
                <a:cubicBezTo>
                  <a:pt x="4017744" y="18193"/>
                  <a:pt x="4249946" y="33054"/>
                  <a:pt x="4638616" y="0"/>
                </a:cubicBezTo>
                <a:cubicBezTo>
                  <a:pt x="5027286" y="-33054"/>
                  <a:pt x="4989799" y="28096"/>
                  <a:pt x="5281941" y="0"/>
                </a:cubicBezTo>
                <a:cubicBezTo>
                  <a:pt x="5505454" y="31980"/>
                  <a:pt x="5698953" y="170538"/>
                  <a:pt x="5721650" y="439709"/>
                </a:cubicBezTo>
                <a:cubicBezTo>
                  <a:pt x="5708043" y="573708"/>
                  <a:pt x="5704630" y="755801"/>
                  <a:pt x="5721650" y="959803"/>
                </a:cubicBezTo>
                <a:cubicBezTo>
                  <a:pt x="5738670" y="1163805"/>
                  <a:pt x="5746558" y="1387871"/>
                  <a:pt x="5721650" y="1578963"/>
                </a:cubicBezTo>
                <a:cubicBezTo>
                  <a:pt x="5696742" y="1770055"/>
                  <a:pt x="5724301" y="1996251"/>
                  <a:pt x="5721650" y="2148590"/>
                </a:cubicBezTo>
                <a:cubicBezTo>
                  <a:pt x="5718999" y="2300929"/>
                  <a:pt x="5706687" y="2636028"/>
                  <a:pt x="5721650" y="2866815"/>
                </a:cubicBezTo>
                <a:cubicBezTo>
                  <a:pt x="5736613" y="3097603"/>
                  <a:pt x="5724660" y="3226486"/>
                  <a:pt x="5721650" y="3585040"/>
                </a:cubicBezTo>
                <a:cubicBezTo>
                  <a:pt x="5718640" y="3943594"/>
                  <a:pt x="5720342" y="3898952"/>
                  <a:pt x="5721650" y="4105134"/>
                </a:cubicBezTo>
                <a:cubicBezTo>
                  <a:pt x="5722958" y="4311316"/>
                  <a:pt x="5709533" y="4465320"/>
                  <a:pt x="5721650" y="4724294"/>
                </a:cubicBezTo>
                <a:cubicBezTo>
                  <a:pt x="5733767" y="4983268"/>
                  <a:pt x="5731368" y="5253138"/>
                  <a:pt x="5721650" y="5392986"/>
                </a:cubicBezTo>
                <a:cubicBezTo>
                  <a:pt x="5715844" y="5618364"/>
                  <a:pt x="5542072" y="5829183"/>
                  <a:pt x="5281941" y="5832695"/>
                </a:cubicBezTo>
                <a:cubicBezTo>
                  <a:pt x="5128252" y="5810026"/>
                  <a:pt x="4995902" y="5859772"/>
                  <a:pt x="4735461" y="5832695"/>
                </a:cubicBezTo>
                <a:cubicBezTo>
                  <a:pt x="4475020" y="5805618"/>
                  <a:pt x="4275171" y="5868634"/>
                  <a:pt x="3946868" y="5832695"/>
                </a:cubicBezTo>
                <a:cubicBezTo>
                  <a:pt x="3618565" y="5796756"/>
                  <a:pt x="3563111" y="5852992"/>
                  <a:pt x="3255121" y="5832695"/>
                </a:cubicBezTo>
                <a:cubicBezTo>
                  <a:pt x="2947131" y="5812398"/>
                  <a:pt x="2849334" y="5845916"/>
                  <a:pt x="2660218" y="5832695"/>
                </a:cubicBezTo>
                <a:cubicBezTo>
                  <a:pt x="2471102" y="5819474"/>
                  <a:pt x="2181562" y="5828245"/>
                  <a:pt x="1968471" y="5832695"/>
                </a:cubicBezTo>
                <a:cubicBezTo>
                  <a:pt x="1755380" y="5837145"/>
                  <a:pt x="1652372" y="5812701"/>
                  <a:pt x="1421990" y="5832695"/>
                </a:cubicBezTo>
                <a:cubicBezTo>
                  <a:pt x="1191608" y="5852689"/>
                  <a:pt x="761584" y="5792144"/>
                  <a:pt x="439709" y="5832695"/>
                </a:cubicBezTo>
                <a:cubicBezTo>
                  <a:pt x="188734" y="5849015"/>
                  <a:pt x="-28423" y="5598118"/>
                  <a:pt x="0" y="5392986"/>
                </a:cubicBezTo>
                <a:cubicBezTo>
                  <a:pt x="10066" y="5188684"/>
                  <a:pt x="-11405" y="4914660"/>
                  <a:pt x="0" y="4724294"/>
                </a:cubicBezTo>
                <a:cubicBezTo>
                  <a:pt x="11405" y="4533928"/>
                  <a:pt x="23095" y="4313822"/>
                  <a:pt x="0" y="4204200"/>
                </a:cubicBezTo>
                <a:cubicBezTo>
                  <a:pt x="-23095" y="4094578"/>
                  <a:pt x="-8261" y="3812080"/>
                  <a:pt x="0" y="3535507"/>
                </a:cubicBezTo>
                <a:cubicBezTo>
                  <a:pt x="8261" y="3258934"/>
                  <a:pt x="16322" y="3280566"/>
                  <a:pt x="0" y="3064946"/>
                </a:cubicBezTo>
                <a:cubicBezTo>
                  <a:pt x="-16322" y="2849326"/>
                  <a:pt x="-6527" y="2647802"/>
                  <a:pt x="0" y="2396253"/>
                </a:cubicBezTo>
                <a:cubicBezTo>
                  <a:pt x="6527" y="2144704"/>
                  <a:pt x="-14443" y="2043126"/>
                  <a:pt x="0" y="1876159"/>
                </a:cubicBezTo>
                <a:cubicBezTo>
                  <a:pt x="14443" y="1709192"/>
                  <a:pt x="12586" y="1548529"/>
                  <a:pt x="0" y="1405598"/>
                </a:cubicBezTo>
                <a:cubicBezTo>
                  <a:pt x="-12586" y="1262667"/>
                  <a:pt x="12600" y="869418"/>
                  <a:pt x="0" y="439709"/>
                </a:cubicBezTo>
                <a:close/>
              </a:path>
            </a:pathLst>
          </a:custGeom>
          <a:noFill/>
          <a:ln w="15875">
            <a:solidFill>
              <a:srgbClr val="C000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68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9A257D-266E-09F5-B3BD-1F4572306E5A}"/>
              </a:ext>
            </a:extLst>
          </p:cNvPr>
          <p:cNvSpPr txBox="1"/>
          <p:nvPr/>
        </p:nvSpPr>
        <p:spPr>
          <a:xfrm>
            <a:off x="7922363" y="1736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E9E9DF-2FA4-056E-ECF9-89766300FB06}"/>
              </a:ext>
            </a:extLst>
          </p:cNvPr>
          <p:cNvSpPr txBox="1"/>
          <p:nvPr/>
        </p:nvSpPr>
        <p:spPr>
          <a:xfrm>
            <a:off x="6673122" y="1090485"/>
            <a:ext cx="2178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KG: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Knowledge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Generalization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F4B3A7A-A138-A911-1462-0E49EB71D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280787" y="1425932"/>
            <a:ext cx="502339" cy="5023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0BE1E5-C2B4-4437-E2A2-E179DD8E677D}"/>
              </a:ext>
            </a:extLst>
          </p:cNvPr>
          <p:cNvSpPr txBox="1"/>
          <p:nvPr/>
        </p:nvSpPr>
        <p:spPr>
          <a:xfrm>
            <a:off x="9225226" y="1341880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t=T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E08724-866E-D90E-F29B-A6BE98C45637}"/>
              </a:ext>
            </a:extLst>
          </p:cNvPr>
          <p:cNvSpPr>
            <a:spLocks noChangeAspect="1"/>
          </p:cNvSpPr>
          <p:nvPr/>
        </p:nvSpPr>
        <p:spPr>
          <a:xfrm>
            <a:off x="9434441" y="1666729"/>
            <a:ext cx="148490" cy="1484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A0768A5-EF1E-6DCA-3094-023CF82C4553}"/>
              </a:ext>
            </a:extLst>
          </p:cNvPr>
          <p:cNvCxnSpPr>
            <a:cxnSpLocks/>
          </p:cNvCxnSpPr>
          <p:nvPr/>
        </p:nvCxnSpPr>
        <p:spPr>
          <a:xfrm>
            <a:off x="9620489" y="1740974"/>
            <a:ext cx="655494" cy="0"/>
          </a:xfrm>
          <a:prstGeom prst="straightConnector1">
            <a:avLst/>
          </a:prstGeom>
          <a:ln w="31750" cmpd="sng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Graphic 42" descr="Processor with solid fill">
            <a:extLst>
              <a:ext uri="{FF2B5EF4-FFF2-40B4-BE49-F238E27FC236}">
                <a16:creationId xmlns:a16="http://schemas.microsoft.com/office/drawing/2014/main" id="{50A2029A-191A-EFC4-8D94-9F7C0ABEF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8660" y="1466866"/>
            <a:ext cx="485598" cy="483869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128ED55C-D437-81F0-9E43-DCBC0481ADD4}"/>
              </a:ext>
            </a:extLst>
          </p:cNvPr>
          <p:cNvSpPr/>
          <p:nvPr/>
        </p:nvSpPr>
        <p:spPr>
          <a:xfrm rot="10800000">
            <a:off x="10821025" y="1658607"/>
            <a:ext cx="374482" cy="1395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FC276-B025-24A5-1BAE-989F2AEC921C}"/>
              </a:ext>
            </a:extLst>
          </p:cNvPr>
          <p:cNvSpPr txBox="1"/>
          <p:nvPr/>
        </p:nvSpPr>
        <p:spPr>
          <a:xfrm>
            <a:off x="10796856" y="1364817"/>
            <a:ext cx="45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test</a:t>
            </a:r>
            <a:endParaRPr lang="en-US" sz="1400" i="1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C2C8A6A-5C19-AFF7-0437-E246B25A8E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3583" y="1105967"/>
            <a:ext cx="2758891" cy="407216"/>
          </a:xfrm>
          <a:prstGeom prst="rect">
            <a:avLst/>
          </a:prstGeom>
        </p:spPr>
      </p:pic>
      <p:sp>
        <p:nvSpPr>
          <p:cNvPr id="47" name="Rounded Rectangle 34">
            <a:extLst>
              <a:ext uri="{FF2B5EF4-FFF2-40B4-BE49-F238E27FC236}">
                <a16:creationId xmlns:a16="http://schemas.microsoft.com/office/drawing/2014/main" id="{0DDAE761-07CE-3A0B-5E1F-F0EC6DAC3E78}"/>
              </a:ext>
            </a:extLst>
          </p:cNvPr>
          <p:cNvSpPr/>
          <p:nvPr/>
        </p:nvSpPr>
        <p:spPr>
          <a:xfrm>
            <a:off x="226352" y="1045997"/>
            <a:ext cx="5741847" cy="1892561"/>
          </a:xfrm>
          <a:prstGeom prst="roundRect">
            <a:avLst>
              <a:gd name="adj" fmla="val 15738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BFE14E-460A-802E-2DCD-C6BB4147E92C}"/>
              </a:ext>
            </a:extLst>
          </p:cNvPr>
          <p:cNvSpPr txBox="1"/>
          <p:nvPr/>
        </p:nvSpPr>
        <p:spPr>
          <a:xfrm>
            <a:off x="203169" y="1338165"/>
            <a:ext cx="2619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CSR: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Cumulative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Success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Rates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FA3924-E21E-9DB3-E14B-348905AC58FA}"/>
              </a:ext>
            </a:extLst>
          </p:cNvPr>
          <p:cNvSpPr txBox="1"/>
          <p:nvPr/>
        </p:nvSpPr>
        <p:spPr>
          <a:xfrm>
            <a:off x="3924170" y="1736030"/>
            <a:ext cx="5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705642-8B04-D840-6968-0333ECD2F93A}"/>
                  </a:ext>
                </a:extLst>
              </p:cNvPr>
              <p:cNvSpPr txBox="1"/>
              <p:nvPr/>
            </p:nvSpPr>
            <p:spPr>
              <a:xfrm>
                <a:off x="5073608" y="1632371"/>
                <a:ext cx="906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E705642-8B04-D840-6968-0333ECD2F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608" y="1632371"/>
                <a:ext cx="906210" cy="4001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DF0E817-04EE-2012-62FC-13C626EE4919}"/>
              </a:ext>
            </a:extLst>
          </p:cNvPr>
          <p:cNvGrpSpPr/>
          <p:nvPr/>
        </p:nvGrpSpPr>
        <p:grpSpPr>
          <a:xfrm>
            <a:off x="2821011" y="1630007"/>
            <a:ext cx="656674" cy="1119923"/>
            <a:chOff x="8560660" y="2074677"/>
            <a:chExt cx="656674" cy="1119923"/>
          </a:xfrm>
        </p:grpSpPr>
        <p:pic>
          <p:nvPicPr>
            <p:cNvPr id="52" name="Graphic 51" descr="List outline">
              <a:extLst>
                <a:ext uri="{FF2B5EF4-FFF2-40B4-BE49-F238E27FC236}">
                  <a16:creationId xmlns:a16="http://schemas.microsoft.com/office/drawing/2014/main" id="{380CE972-817D-2153-8453-CC30EEBC8F43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53" name="Graphic 52" descr="Processor with solid fill">
              <a:extLst>
                <a:ext uri="{FF2B5EF4-FFF2-40B4-BE49-F238E27FC236}">
                  <a16:creationId xmlns:a16="http://schemas.microsoft.com/office/drawing/2014/main" id="{B3C2EB9F-993A-F8C2-FBEB-07E66F33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788144BA-F89D-4035-CA89-1F5A6464F3FA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Checkbox Crossed with solid fill">
              <a:extLst>
                <a:ext uri="{FF2B5EF4-FFF2-40B4-BE49-F238E27FC236}">
                  <a16:creationId xmlns:a16="http://schemas.microsoft.com/office/drawing/2014/main" id="{DB9A8AD8-52C2-9DD3-2F32-25C89DE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D9D38C-1C94-1C67-75E4-C2D99007284B}"/>
                  </a:ext>
                </a:extLst>
              </p:cNvPr>
              <p:cNvSpPr txBox="1"/>
              <p:nvPr/>
            </p:nvSpPr>
            <p:spPr>
              <a:xfrm>
                <a:off x="5091112" y="2355277"/>
                <a:ext cx="8887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D9D38C-1C94-1C67-75E4-C2D990072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12" y="2355277"/>
                <a:ext cx="888705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461CEDAF-2EDC-E1D7-0D54-5F5085774D03}"/>
              </a:ext>
            </a:extLst>
          </p:cNvPr>
          <p:cNvGrpSpPr/>
          <p:nvPr/>
        </p:nvGrpSpPr>
        <p:grpSpPr>
          <a:xfrm>
            <a:off x="3444399" y="1630007"/>
            <a:ext cx="656674" cy="1119923"/>
            <a:chOff x="8560660" y="2074677"/>
            <a:chExt cx="656674" cy="1119923"/>
          </a:xfrm>
        </p:grpSpPr>
        <p:pic>
          <p:nvPicPr>
            <p:cNvPr id="58" name="Graphic 57" descr="List outline">
              <a:extLst>
                <a:ext uri="{FF2B5EF4-FFF2-40B4-BE49-F238E27FC236}">
                  <a16:creationId xmlns:a16="http://schemas.microsoft.com/office/drawing/2014/main" id="{167CD45E-8EFE-EC11-E0FA-2752C75C974E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59" name="Graphic 58" descr="Processor with solid fill">
              <a:extLst>
                <a:ext uri="{FF2B5EF4-FFF2-40B4-BE49-F238E27FC236}">
                  <a16:creationId xmlns:a16="http://schemas.microsoft.com/office/drawing/2014/main" id="{FBF1D7F4-F665-0B39-9E1D-09D0FA476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E92BF55F-1A13-0870-1656-A694597DD43B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Checkbox Crossed with solid fill">
              <a:extLst>
                <a:ext uri="{FF2B5EF4-FFF2-40B4-BE49-F238E27FC236}">
                  <a16:creationId xmlns:a16="http://schemas.microsoft.com/office/drawing/2014/main" id="{9382C689-D14C-64CB-AFC0-22164678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814A8F6-4B3A-B4E0-2226-8305FE844B54}"/>
              </a:ext>
            </a:extLst>
          </p:cNvPr>
          <p:cNvGrpSpPr/>
          <p:nvPr/>
        </p:nvGrpSpPr>
        <p:grpSpPr>
          <a:xfrm>
            <a:off x="4434645" y="1650711"/>
            <a:ext cx="656674" cy="1119923"/>
            <a:chOff x="8560660" y="2074677"/>
            <a:chExt cx="656674" cy="1119923"/>
          </a:xfrm>
        </p:grpSpPr>
        <p:pic>
          <p:nvPicPr>
            <p:cNvPr id="63" name="Graphic 62" descr="List outline">
              <a:extLst>
                <a:ext uri="{FF2B5EF4-FFF2-40B4-BE49-F238E27FC236}">
                  <a16:creationId xmlns:a16="http://schemas.microsoft.com/office/drawing/2014/main" id="{A87C8148-D428-850C-6536-E56D54ECAB92}"/>
                </a:ext>
              </a:extLst>
            </p:cNvPr>
            <p:cNvPicPr>
              <a:picLocks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64" name="Graphic 63" descr="Processor with solid fill">
              <a:extLst>
                <a:ext uri="{FF2B5EF4-FFF2-40B4-BE49-F238E27FC236}">
                  <a16:creationId xmlns:a16="http://schemas.microsoft.com/office/drawing/2014/main" id="{B6E79D20-D273-0E37-FB26-AAFEC3FD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95FB3697-4DE0-272E-090D-63E91C4183F2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Graphic 65" descr="Checkbox Crossed with solid fill">
              <a:extLst>
                <a:ext uri="{FF2B5EF4-FFF2-40B4-BE49-F238E27FC236}">
                  <a16:creationId xmlns:a16="http://schemas.microsoft.com/office/drawing/2014/main" id="{D85AC090-FA1C-CD95-8435-B60C4CC0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77320D69-5406-1037-03AD-DD1B6F5AA32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5428" y="2057994"/>
            <a:ext cx="3799994" cy="42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B26DE-6DA4-6429-E8AD-9C4C6AEE7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" t="1343" b="31117"/>
          <a:stretch/>
        </p:blipFill>
        <p:spPr>
          <a:xfrm>
            <a:off x="1495064" y="921157"/>
            <a:ext cx="9201872" cy="5191171"/>
          </a:xfrm>
          <a:prstGeom prst="rect">
            <a:avLst/>
          </a:prstGeom>
        </p:spPr>
      </p:pic>
      <p:sp>
        <p:nvSpPr>
          <p:cNvPr id="9" name="Rounded Rectangle 34">
            <a:extLst>
              <a:ext uri="{FF2B5EF4-FFF2-40B4-BE49-F238E27FC236}">
                <a16:creationId xmlns:a16="http://schemas.microsoft.com/office/drawing/2014/main" id="{F43931E1-ECE8-9655-2C28-C68F9BCFCBBF}"/>
              </a:ext>
            </a:extLst>
          </p:cNvPr>
          <p:cNvSpPr/>
          <p:nvPr/>
        </p:nvSpPr>
        <p:spPr>
          <a:xfrm>
            <a:off x="391887" y="6009120"/>
            <a:ext cx="11408228" cy="769625"/>
          </a:xfrm>
          <a:prstGeom prst="roundRect">
            <a:avLst>
              <a:gd name="adj" fmla="val 15738"/>
            </a:avLst>
          </a:prstGeom>
          <a:solidFill>
            <a:schemeClr val="accent6">
              <a:lumMod val="60000"/>
              <a:lumOff val="4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CD352-7D75-F6EB-ED16-36EC90ADA404}"/>
              </a:ext>
            </a:extLst>
          </p:cNvPr>
          <p:cNvSpPr txBox="1"/>
          <p:nvPr/>
        </p:nvSpPr>
        <p:spPr>
          <a:xfrm>
            <a:off x="1157420" y="193184"/>
            <a:ext cx="10486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i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i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Orthogonal</a:t>
            </a:r>
            <a:r>
              <a:rPr lang="zh-CN" altLang="en-US" sz="3600" b="1" i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i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improvement</a:t>
            </a:r>
            <a:r>
              <a:rPr lang="zh-CN" altLang="en-US" sz="36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600" b="1" i="1" dirty="0">
                <a:latin typeface="Book Antiqua" panose="02040602050305030304" pitchFamily="18" charset="0"/>
              </a:rPr>
              <a:t>from</a:t>
            </a:r>
            <a:r>
              <a:rPr lang="zh-CN" altLang="en-US" sz="3600" b="1" i="1" dirty="0">
                <a:latin typeface="Book Antiqua" panose="02040602050305030304" pitchFamily="18" charset="0"/>
              </a:rPr>
              <a:t> </a:t>
            </a:r>
            <a:r>
              <a:rPr lang="en-US" altLang="zh-CN" sz="3600" b="1" i="1" dirty="0">
                <a:latin typeface="Book Antiqua" panose="02040602050305030304" pitchFamily="18" charset="0"/>
              </a:rPr>
              <a:t>CMR</a:t>
            </a:r>
            <a:r>
              <a:rPr lang="zh-CN" altLang="en-US" sz="3600" b="1" i="1" dirty="0">
                <a:latin typeface="Book Antiqua" panose="02040602050305030304" pitchFamily="18" charset="0"/>
              </a:rPr>
              <a:t> </a:t>
            </a:r>
            <a:r>
              <a:rPr lang="en-US" altLang="zh-CN" sz="3600" b="1" i="1" dirty="0">
                <a:latin typeface="Book Antiqua" panose="02040602050305030304" pitchFamily="18" charset="0"/>
              </a:rPr>
              <a:t>methods</a:t>
            </a:r>
            <a:endParaRPr lang="en-US" sz="3600" b="1" i="1" dirty="0">
              <a:effectLst/>
              <a:latin typeface="Book Antiqua" panose="020406020503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6D79F-38C8-C5AE-F069-CD4F4AA25108}"/>
              </a:ext>
            </a:extLst>
          </p:cNvPr>
          <p:cNvSpPr txBox="1"/>
          <p:nvPr/>
        </p:nvSpPr>
        <p:spPr>
          <a:xfrm>
            <a:off x="348344" y="6150426"/>
            <a:ext cx="1145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i="1" dirty="0"/>
              <a:t>What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if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we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combine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Regularization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&amp;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Replay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methods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for</a:t>
            </a:r>
            <a:r>
              <a:rPr lang="zh-CN" altLang="en-US" sz="3200" b="1" i="1" dirty="0"/>
              <a:t> </a:t>
            </a:r>
            <a:r>
              <a:rPr lang="en-US" altLang="zh-CN" sz="3200" b="1" i="1" dirty="0"/>
              <a:t>CMR?!</a:t>
            </a:r>
            <a:endParaRPr lang="en-US" sz="3200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8BA7AA-E754-5537-AC61-273777089D38}"/>
              </a:ext>
            </a:extLst>
          </p:cNvPr>
          <p:cNvSpPr/>
          <p:nvPr/>
        </p:nvSpPr>
        <p:spPr>
          <a:xfrm>
            <a:off x="2583543" y="1390253"/>
            <a:ext cx="1716314" cy="1696359"/>
          </a:xfrm>
          <a:prstGeom prst="rect">
            <a:avLst/>
          </a:prstGeom>
          <a:solidFill>
            <a:schemeClr val="bg2">
              <a:lumMod val="90000"/>
              <a:alpha val="16538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i="1" dirty="0">
                <a:solidFill>
                  <a:schemeClr val="bg2">
                    <a:lumMod val="25000"/>
                  </a:schemeClr>
                </a:solidFill>
              </a:rPr>
              <a:t>1</a:t>
            </a:r>
            <a:endParaRPr lang="en-US" sz="8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302E1-EBED-4A7F-7CAC-D0C63CCD7A26}"/>
              </a:ext>
            </a:extLst>
          </p:cNvPr>
          <p:cNvSpPr/>
          <p:nvPr/>
        </p:nvSpPr>
        <p:spPr>
          <a:xfrm>
            <a:off x="4357915" y="1390253"/>
            <a:ext cx="1716314" cy="1696359"/>
          </a:xfrm>
          <a:prstGeom prst="rect">
            <a:avLst/>
          </a:prstGeom>
          <a:solidFill>
            <a:schemeClr val="bg2">
              <a:lumMod val="90000"/>
              <a:alpha val="16538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i="1" dirty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en-US" sz="8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C5978D-D959-9D91-6164-EA25CB43BD7F}"/>
              </a:ext>
            </a:extLst>
          </p:cNvPr>
          <p:cNvSpPr/>
          <p:nvPr/>
        </p:nvSpPr>
        <p:spPr>
          <a:xfrm>
            <a:off x="6385548" y="1390253"/>
            <a:ext cx="1716314" cy="1696359"/>
          </a:xfrm>
          <a:prstGeom prst="rect">
            <a:avLst/>
          </a:prstGeom>
          <a:solidFill>
            <a:schemeClr val="bg2">
              <a:lumMod val="90000"/>
              <a:alpha val="16538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i="1" dirty="0">
                <a:solidFill>
                  <a:schemeClr val="bg2">
                    <a:lumMod val="25000"/>
                  </a:schemeClr>
                </a:solidFill>
              </a:rPr>
              <a:t>3</a:t>
            </a:r>
            <a:endParaRPr lang="en-US" sz="8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E5DFC-C17A-D30C-E82A-4BC613C5B173}"/>
              </a:ext>
            </a:extLst>
          </p:cNvPr>
          <p:cNvSpPr/>
          <p:nvPr/>
        </p:nvSpPr>
        <p:spPr>
          <a:xfrm>
            <a:off x="8159920" y="1390253"/>
            <a:ext cx="1716314" cy="1696359"/>
          </a:xfrm>
          <a:prstGeom prst="rect">
            <a:avLst/>
          </a:prstGeom>
          <a:solidFill>
            <a:schemeClr val="bg2">
              <a:lumMod val="90000"/>
              <a:alpha val="16538"/>
            </a:scheme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i="1" dirty="0">
                <a:solidFill>
                  <a:schemeClr val="bg2">
                    <a:lumMod val="25000"/>
                  </a:schemeClr>
                </a:solidFill>
              </a:rPr>
              <a:t>4</a:t>
            </a:r>
            <a:endParaRPr lang="en-US" sz="88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30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F81C51-B67A-DE9D-64E0-E5E4AEC2F3FF}"/>
              </a:ext>
            </a:extLst>
          </p:cNvPr>
          <p:cNvSpPr txBox="1">
            <a:spLocks/>
          </p:cNvSpPr>
          <p:nvPr/>
        </p:nvSpPr>
        <p:spPr>
          <a:xfrm>
            <a:off x="331469" y="230459"/>
            <a:ext cx="11915776" cy="84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Conclusion</a:t>
            </a:r>
            <a:endParaRPr lang="en-US" sz="4800" b="1" i="1" dirty="0">
              <a:solidFill>
                <a:srgbClr val="7030A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Rounded Rectangle 34">
            <a:extLst>
              <a:ext uri="{FF2B5EF4-FFF2-40B4-BE49-F238E27FC236}">
                <a16:creationId xmlns:a16="http://schemas.microsoft.com/office/drawing/2014/main" id="{10A82EA5-9F0A-F5D3-610D-AA98DC5E9AFD}"/>
              </a:ext>
            </a:extLst>
          </p:cNvPr>
          <p:cNvSpPr/>
          <p:nvPr/>
        </p:nvSpPr>
        <p:spPr>
          <a:xfrm>
            <a:off x="310386" y="950026"/>
            <a:ext cx="11550146" cy="5783283"/>
          </a:xfrm>
          <a:prstGeom prst="roundRect">
            <a:avLst>
              <a:gd name="adj" fmla="val 7685"/>
            </a:avLst>
          </a:prstGeom>
          <a:solidFill>
            <a:schemeClr val="accent6">
              <a:lumMod val="75000"/>
              <a:alpha val="9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EAEC0-CBB3-C6E0-C499-0A425F55E0F2}"/>
              </a:ext>
            </a:extLst>
          </p:cNvPr>
          <p:cNvSpPr txBox="1"/>
          <p:nvPr/>
        </p:nvSpPr>
        <p:spPr>
          <a:xfrm>
            <a:off x="650929" y="1077950"/>
            <a:ext cx="110818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/>
                </a:solidFill>
              </a:rPr>
              <a:t>CMR: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a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more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realistic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CL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setup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for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updating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deployed</a:t>
            </a:r>
            <a:r>
              <a:rPr lang="zh-CN" altLang="en-US" sz="3200" b="1" dirty="0">
                <a:solidFill>
                  <a:schemeClr val="accent6"/>
                </a:solidFill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</a:rPr>
              <a:t>models</a:t>
            </a:r>
            <a:r>
              <a:rPr lang="zh-CN" altLang="en-US" sz="3600" b="1" dirty="0">
                <a:solidFill>
                  <a:schemeClr val="accent6"/>
                </a:solidFill>
              </a:rPr>
              <a:t> </a:t>
            </a:r>
            <a:endParaRPr lang="en-US" altLang="zh-CN" sz="3600" b="1" dirty="0">
              <a:solidFill>
                <a:schemeClr val="accent6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zh-CN" sz="3200" b="1" dirty="0"/>
              <a:t>Goal:</a:t>
            </a:r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fixing</a:t>
            </a:r>
            <a:r>
              <a:rPr lang="zh-CN" altLang="en-US" sz="3200" dirty="0"/>
              <a:t> </a:t>
            </a:r>
            <a:r>
              <a:rPr lang="en-US" altLang="zh-CN" sz="3200" dirty="0"/>
              <a:t>prediction</a:t>
            </a:r>
            <a:r>
              <a:rPr lang="zh-CN" altLang="en-US" sz="3200" dirty="0"/>
              <a:t> </a:t>
            </a:r>
            <a:r>
              <a:rPr lang="en-US" altLang="zh-CN" sz="3200" dirty="0"/>
              <a:t>errors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OOD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streams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overcoming</a:t>
            </a:r>
            <a:r>
              <a:rPr lang="zh-CN" altLang="en-US" sz="3200" dirty="0"/>
              <a:t> </a:t>
            </a:r>
            <a:r>
              <a:rPr lang="en-US" altLang="zh-CN" sz="3200" dirty="0"/>
              <a:t>forgetting</a:t>
            </a:r>
            <a:r>
              <a:rPr lang="zh-CN" altLang="en-US" sz="3200" dirty="0"/>
              <a:t> </a:t>
            </a:r>
            <a:r>
              <a:rPr lang="en-US" altLang="zh-CN" sz="3200" dirty="0"/>
              <a:t>issues</a:t>
            </a:r>
            <a:r>
              <a:rPr lang="zh-CN" altLang="en-US" sz="3200" dirty="0"/>
              <a:t> </a:t>
            </a:r>
            <a:r>
              <a:rPr lang="en-US" altLang="zh-CN" sz="3200" dirty="0"/>
              <a:t>during</a:t>
            </a:r>
            <a:r>
              <a:rPr lang="zh-CN" altLang="en-US" sz="3200" dirty="0"/>
              <a:t> </a:t>
            </a:r>
            <a:r>
              <a:rPr lang="en-US" altLang="zh-CN" sz="3200" dirty="0"/>
              <a:t>online</a:t>
            </a:r>
            <a:r>
              <a:rPr lang="zh-CN" altLang="en-US" sz="3200" dirty="0"/>
              <a:t> </a:t>
            </a:r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342900" indent="-342900">
              <a:buFontTx/>
              <a:buChar char="-"/>
            </a:pPr>
            <a:r>
              <a:rPr lang="en-US" altLang="zh-CN" sz="3200" b="1" dirty="0"/>
              <a:t>Evaluation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protocol:</a:t>
            </a:r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sampling</a:t>
            </a:r>
            <a:r>
              <a:rPr lang="zh-CN" altLang="en-US" sz="3200" dirty="0"/>
              <a:t> </a:t>
            </a:r>
            <a:r>
              <a:rPr lang="en-US" altLang="zh-CN" sz="3200" dirty="0"/>
              <a:t>algorithm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generate</a:t>
            </a:r>
            <a:r>
              <a:rPr lang="zh-CN" altLang="en-US" sz="3200" dirty="0"/>
              <a:t> </a:t>
            </a:r>
            <a:r>
              <a:rPr lang="en-US" altLang="zh-CN" sz="3200" dirty="0"/>
              <a:t>realistic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streams</a:t>
            </a:r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metrics:</a:t>
            </a:r>
            <a:r>
              <a:rPr lang="zh-CN" altLang="en-US" sz="3200" dirty="0"/>
              <a:t> </a:t>
            </a:r>
            <a:r>
              <a:rPr lang="en-US" altLang="zh-CN" sz="3200" dirty="0"/>
              <a:t>EFR,</a:t>
            </a:r>
            <a:r>
              <a:rPr lang="zh-CN" altLang="en-US" sz="3200" dirty="0"/>
              <a:t> </a:t>
            </a:r>
            <a:r>
              <a:rPr lang="en-US" altLang="zh-CN" sz="3200" dirty="0"/>
              <a:t>U/O-KR,</a:t>
            </a:r>
            <a:r>
              <a:rPr lang="zh-CN" altLang="en-US" sz="3200" dirty="0"/>
              <a:t> </a:t>
            </a:r>
            <a:r>
              <a:rPr lang="en-US" altLang="zh-CN" sz="3200" dirty="0"/>
              <a:t>CSR,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</a:p>
          <a:p>
            <a:pPr marL="342900" indent="-342900">
              <a:buFontTx/>
              <a:buChar char="-"/>
            </a:pPr>
            <a:r>
              <a:rPr lang="en-US" altLang="zh-CN" sz="3200" b="1" dirty="0"/>
              <a:t>Analysis:</a:t>
            </a:r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adaptation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CL</a:t>
            </a:r>
            <a:r>
              <a:rPr lang="zh-CN" altLang="en-US" sz="3200" dirty="0"/>
              <a:t> </a:t>
            </a:r>
            <a:r>
              <a:rPr lang="en-US" altLang="zh-CN" sz="3200" dirty="0"/>
              <a:t>methods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800100" lvl="1" indent="-342900">
              <a:buFontTx/>
              <a:buChar char="-"/>
            </a:pPr>
            <a:r>
              <a:rPr lang="en-US" altLang="zh-CN" sz="3200" dirty="0"/>
              <a:t>extensive</a:t>
            </a:r>
            <a:r>
              <a:rPr lang="zh-CN" altLang="en-US" sz="3200" dirty="0"/>
              <a:t> </a:t>
            </a:r>
            <a:r>
              <a:rPr lang="en-US" altLang="zh-CN" sz="3200" dirty="0"/>
              <a:t>analysis</a:t>
            </a:r>
            <a:r>
              <a:rPr lang="zh-CN" altLang="en-US" sz="3200" dirty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/>
              <a:t> </a:t>
            </a:r>
            <a:r>
              <a:rPr lang="en-US" altLang="zh-CN" sz="3200" dirty="0"/>
              <a:t>non-trivial</a:t>
            </a:r>
            <a:r>
              <a:rPr lang="zh-CN" altLang="en-US" sz="3200" dirty="0"/>
              <a:t> </a:t>
            </a:r>
            <a:r>
              <a:rPr lang="en-US" altLang="zh-CN" sz="3200" dirty="0"/>
              <a:t>findings</a:t>
            </a:r>
          </a:p>
          <a:p>
            <a:pPr marL="342900" indent="-342900">
              <a:buFontTx/>
              <a:buChar char="-"/>
            </a:pPr>
            <a:r>
              <a:rPr lang="en-US" altLang="zh-CN" sz="3200" dirty="0">
                <a:hlinkClick r:id="rId3"/>
              </a:rPr>
              <a:t>https://cmr-nlp.github.io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marL="342900" indent="-342900">
              <a:buFontTx/>
              <a:buChar char="-"/>
            </a:pP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5969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 descr="Use Transformer Neural Nets: New in Wolfram Language 12">
            <a:extLst>
              <a:ext uri="{FF2B5EF4-FFF2-40B4-BE49-F238E27FC236}">
                <a16:creationId xmlns:a16="http://schemas.microsoft.com/office/drawing/2014/main" id="{80BAC87B-FEF1-B1FB-4E8A-9F4D4A93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41" y="1851698"/>
            <a:ext cx="2632002" cy="37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34">
            <a:extLst>
              <a:ext uri="{FF2B5EF4-FFF2-40B4-BE49-F238E27FC236}">
                <a16:creationId xmlns:a16="http://schemas.microsoft.com/office/drawing/2014/main" id="{F8CC86CA-C278-6803-0F90-455EA7F7BC58}"/>
              </a:ext>
            </a:extLst>
          </p:cNvPr>
          <p:cNvSpPr/>
          <p:nvPr/>
        </p:nvSpPr>
        <p:spPr>
          <a:xfrm>
            <a:off x="3709812" y="1536564"/>
            <a:ext cx="2763861" cy="426112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2" name="Rounded Rectangle 34">
            <a:extLst>
              <a:ext uri="{FF2B5EF4-FFF2-40B4-BE49-F238E27FC236}">
                <a16:creationId xmlns:a16="http://schemas.microsoft.com/office/drawing/2014/main" id="{EC9C46F8-E6F7-E4A8-9F2B-3C59E3679C4D}"/>
              </a:ext>
            </a:extLst>
          </p:cNvPr>
          <p:cNvSpPr/>
          <p:nvPr/>
        </p:nvSpPr>
        <p:spPr>
          <a:xfrm>
            <a:off x="1678561" y="131128"/>
            <a:ext cx="8212978" cy="94619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9" name="Rounded Rectangle 34">
            <a:extLst>
              <a:ext uri="{FF2B5EF4-FFF2-40B4-BE49-F238E27FC236}">
                <a16:creationId xmlns:a16="http://schemas.microsoft.com/office/drawing/2014/main" id="{124CFF0C-C43B-7828-BFC8-3B69AE217EC0}"/>
              </a:ext>
            </a:extLst>
          </p:cNvPr>
          <p:cNvSpPr/>
          <p:nvPr/>
        </p:nvSpPr>
        <p:spPr>
          <a:xfrm>
            <a:off x="499535" y="2139400"/>
            <a:ext cx="1750576" cy="2214785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105408C3-855B-DE1F-0B33-FC4CC8359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656" y="2078385"/>
            <a:ext cx="2280946" cy="228094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49302F-DDC3-A60C-55B3-01DE9CDB950B}"/>
              </a:ext>
            </a:extLst>
          </p:cNvPr>
          <p:cNvSpPr txBox="1">
            <a:spLocks/>
          </p:cNvSpPr>
          <p:nvPr/>
        </p:nvSpPr>
        <p:spPr>
          <a:xfrm>
            <a:off x="2538769" y="139258"/>
            <a:ext cx="7114462" cy="99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Deploying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an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NLP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model</a:t>
            </a:r>
            <a:endParaRPr lang="en-US" sz="48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50D74-4C05-DF61-1A3C-EB432331174A}"/>
              </a:ext>
            </a:extLst>
          </p:cNvPr>
          <p:cNvSpPr txBox="1"/>
          <p:nvPr/>
        </p:nvSpPr>
        <p:spPr>
          <a:xfrm>
            <a:off x="3291130" y="5826322"/>
            <a:ext cx="38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Neural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Language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Models</a:t>
            </a:r>
            <a:endParaRPr 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09458-5165-0031-378A-458414EB5BA7}"/>
              </a:ext>
            </a:extLst>
          </p:cNvPr>
          <p:cNvSpPr txBox="1"/>
          <p:nvPr/>
        </p:nvSpPr>
        <p:spPr>
          <a:xfrm>
            <a:off x="317789" y="4360763"/>
            <a:ext cx="2155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Training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</a:t>
            </a:r>
            <a:endParaRPr lang="en-US" sz="2800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C2A4117-E730-C51C-C3A6-A00635A44642}"/>
              </a:ext>
            </a:extLst>
          </p:cNvPr>
          <p:cNvSpPr/>
          <p:nvPr/>
        </p:nvSpPr>
        <p:spPr>
          <a:xfrm>
            <a:off x="2388651" y="2885856"/>
            <a:ext cx="1160114" cy="549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B6FC5B2-224E-22C9-D537-578B325039B2}"/>
              </a:ext>
            </a:extLst>
          </p:cNvPr>
          <p:cNvSpPr/>
          <p:nvPr/>
        </p:nvSpPr>
        <p:spPr>
          <a:xfrm>
            <a:off x="6569598" y="2885856"/>
            <a:ext cx="1109027" cy="549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37E36579-F5F4-A26F-9BAC-47ADB076E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70" y="1657094"/>
            <a:ext cx="1158740" cy="149934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919BF3A-F2AE-5F4D-94F2-A2C60DBBE0E9}"/>
              </a:ext>
            </a:extLst>
          </p:cNvPr>
          <p:cNvGrpSpPr/>
          <p:nvPr/>
        </p:nvGrpSpPr>
        <p:grpSpPr>
          <a:xfrm>
            <a:off x="7868252" y="2001182"/>
            <a:ext cx="4227824" cy="2082745"/>
            <a:chOff x="1219200" y="568248"/>
            <a:chExt cx="9753600" cy="4521200"/>
          </a:xfrm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585AFFE1-DAAB-3E37-11E1-601DBBE6B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568248"/>
              <a:ext cx="9753600" cy="45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C8054177-AE85-A0C7-E3FA-8CA72D697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206" y="2688771"/>
              <a:ext cx="3912280" cy="2234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F11F1C1-2D6A-DBBE-DD9C-01A9553B098B}"/>
              </a:ext>
            </a:extLst>
          </p:cNvPr>
          <p:cNvSpPr txBox="1"/>
          <p:nvPr/>
        </p:nvSpPr>
        <p:spPr>
          <a:xfrm>
            <a:off x="9063403" y="4128924"/>
            <a:ext cx="2000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NLP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Service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31" name="Rounded Rectangle 34">
            <a:extLst>
              <a:ext uri="{FF2B5EF4-FFF2-40B4-BE49-F238E27FC236}">
                <a16:creationId xmlns:a16="http://schemas.microsoft.com/office/drawing/2014/main" id="{9581F8EF-413B-6400-8550-6575A6D6B822}"/>
              </a:ext>
            </a:extLst>
          </p:cNvPr>
          <p:cNvSpPr/>
          <p:nvPr/>
        </p:nvSpPr>
        <p:spPr>
          <a:xfrm>
            <a:off x="7823144" y="1877032"/>
            <a:ext cx="4368856" cy="226851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33" name="Graphic 32" descr="Users outline">
            <a:extLst>
              <a:ext uri="{FF2B5EF4-FFF2-40B4-BE49-F238E27FC236}">
                <a16:creationId xmlns:a16="http://schemas.microsoft.com/office/drawing/2014/main" id="{2CD70DBE-042E-07FC-9FD0-89EDABD11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1636" y="5570327"/>
            <a:ext cx="684337" cy="684337"/>
          </a:xfrm>
          <a:prstGeom prst="rect">
            <a:avLst/>
          </a:prstGeom>
        </p:spPr>
      </p:pic>
      <p:pic>
        <p:nvPicPr>
          <p:cNvPr id="34" name="Graphic 33" descr="Internet outline">
            <a:extLst>
              <a:ext uri="{FF2B5EF4-FFF2-40B4-BE49-F238E27FC236}">
                <a16:creationId xmlns:a16="http://schemas.microsoft.com/office/drawing/2014/main" id="{C78593AF-B098-3877-5996-E02F06F2F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5719" y="4179030"/>
            <a:ext cx="429303" cy="429303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23D8349A-503E-6794-1FAD-8DF1E0A92030}"/>
              </a:ext>
            </a:extLst>
          </p:cNvPr>
          <p:cNvSpPr/>
          <p:nvPr/>
        </p:nvSpPr>
        <p:spPr>
          <a:xfrm rot="16200000">
            <a:off x="9644084" y="4853616"/>
            <a:ext cx="645319" cy="2616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Users outline">
            <a:extLst>
              <a:ext uri="{FF2B5EF4-FFF2-40B4-BE49-F238E27FC236}">
                <a16:creationId xmlns:a16="http://schemas.microsoft.com/office/drawing/2014/main" id="{B5DF7685-C70C-A26F-72AC-D8F3DBD5C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97827" y="6008599"/>
            <a:ext cx="684337" cy="684337"/>
          </a:xfrm>
          <a:prstGeom prst="rect">
            <a:avLst/>
          </a:prstGeom>
        </p:spPr>
      </p:pic>
      <p:pic>
        <p:nvPicPr>
          <p:cNvPr id="39" name="Graphic 38" descr="Users outline">
            <a:extLst>
              <a:ext uri="{FF2B5EF4-FFF2-40B4-BE49-F238E27FC236}">
                <a16:creationId xmlns:a16="http://schemas.microsoft.com/office/drawing/2014/main" id="{77E0C6BF-26B1-F5DE-6C79-0D42CBDEEE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2052" y="5570327"/>
            <a:ext cx="684337" cy="684337"/>
          </a:xfrm>
          <a:prstGeom prst="rect">
            <a:avLst/>
          </a:prstGeom>
        </p:spPr>
      </p:pic>
      <p:pic>
        <p:nvPicPr>
          <p:cNvPr id="40" name="Graphic 39" descr="Users outline">
            <a:extLst>
              <a:ext uri="{FF2B5EF4-FFF2-40B4-BE49-F238E27FC236}">
                <a16:creationId xmlns:a16="http://schemas.microsoft.com/office/drawing/2014/main" id="{806E1015-D004-58E4-A3DA-F92D56C6F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7575" y="6008600"/>
            <a:ext cx="684337" cy="6843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C8B930-2EE5-C289-11C1-4C2C70A3DD2D}"/>
              </a:ext>
            </a:extLst>
          </p:cNvPr>
          <p:cNvSpPr txBox="1"/>
          <p:nvPr/>
        </p:nvSpPr>
        <p:spPr>
          <a:xfrm>
            <a:off x="2318246" y="2135002"/>
            <a:ext cx="1258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upstream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accent1"/>
                </a:solidFill>
              </a:rPr>
              <a:t>learning</a:t>
            </a:r>
            <a:r>
              <a:rPr lang="zh-CN" altLang="en-US" sz="2000" b="1" dirty="0">
                <a:solidFill>
                  <a:schemeClr val="accent1"/>
                </a:solidFill>
              </a:rPr>
              <a:t>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F8D66C-CFD9-7908-45D6-21495A296AEF}"/>
              </a:ext>
            </a:extLst>
          </p:cNvPr>
          <p:cNvSpPr txBox="1"/>
          <p:nvPr/>
        </p:nvSpPr>
        <p:spPr>
          <a:xfrm>
            <a:off x="6448982" y="2473556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deployment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5" name="Graphic 44" descr="Internet outline">
            <a:extLst>
              <a:ext uri="{FF2B5EF4-FFF2-40B4-BE49-F238E27FC236}">
                <a16:creationId xmlns:a16="http://schemas.microsoft.com/office/drawing/2014/main" id="{0D891940-8A7A-F76C-DB7D-32AF446CE5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18229" y="279400"/>
            <a:ext cx="575373" cy="57537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43998B0-789E-4201-878F-D9A98BF9EF37}"/>
              </a:ext>
            </a:extLst>
          </p:cNvPr>
          <p:cNvSpPr txBox="1"/>
          <p:nvPr/>
        </p:nvSpPr>
        <p:spPr>
          <a:xfrm>
            <a:off x="9210567" y="5277509"/>
            <a:ext cx="172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/>
              <a:t>Real-world</a:t>
            </a:r>
            <a:r>
              <a:rPr lang="zh-CN" altLang="en-US" b="1" i="1" dirty="0"/>
              <a:t> </a:t>
            </a:r>
            <a:r>
              <a:rPr lang="en-US" altLang="zh-CN" b="1" i="1" dirty="0"/>
              <a:t>data</a:t>
            </a:r>
            <a:endParaRPr lang="en-US" b="1" i="1" dirty="0"/>
          </a:p>
        </p:txBody>
      </p:sp>
      <p:pic>
        <p:nvPicPr>
          <p:cNvPr id="32" name="Graphic 31" descr="Users outline">
            <a:extLst>
              <a:ext uri="{FF2B5EF4-FFF2-40B4-BE49-F238E27FC236}">
                <a16:creationId xmlns:a16="http://schemas.microsoft.com/office/drawing/2014/main" id="{8DCB26BE-C12C-4B9C-F9AF-E42428D99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13364" y="5570327"/>
            <a:ext cx="684337" cy="684337"/>
          </a:xfrm>
          <a:prstGeom prst="rect">
            <a:avLst/>
          </a:prstGeom>
        </p:spPr>
      </p:pic>
      <p:pic>
        <p:nvPicPr>
          <p:cNvPr id="36" name="Graphic 35" descr="Processor with solid fill">
            <a:extLst>
              <a:ext uri="{FF2B5EF4-FFF2-40B4-BE49-F238E27FC236}">
                <a16:creationId xmlns:a16="http://schemas.microsoft.com/office/drawing/2014/main" id="{5A731C50-BD52-263E-427B-D58373BE04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45228" y="3359965"/>
            <a:ext cx="768959" cy="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18" grpId="0"/>
      <p:bldP spid="20" grpId="0"/>
      <p:bldP spid="21" grpId="0" animBg="1"/>
      <p:bldP spid="22" grpId="0" animBg="1"/>
      <p:bldP spid="28" grpId="0"/>
      <p:bldP spid="31" grpId="0" animBg="1"/>
      <p:bldP spid="35" grpId="0" animBg="1"/>
      <p:bldP spid="43" grpId="0"/>
      <p:bldP spid="44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34">
            <a:extLst>
              <a:ext uri="{FF2B5EF4-FFF2-40B4-BE49-F238E27FC236}">
                <a16:creationId xmlns:a16="http://schemas.microsoft.com/office/drawing/2014/main" id="{250D179C-9D80-3C56-9856-0DFB76A2AD9F}"/>
              </a:ext>
            </a:extLst>
          </p:cNvPr>
          <p:cNvSpPr/>
          <p:nvPr/>
        </p:nvSpPr>
        <p:spPr>
          <a:xfrm>
            <a:off x="1628775" y="136659"/>
            <a:ext cx="8391808" cy="94619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" name="Rounded Rectangle 34">
            <a:extLst>
              <a:ext uri="{FF2B5EF4-FFF2-40B4-BE49-F238E27FC236}">
                <a16:creationId xmlns:a16="http://schemas.microsoft.com/office/drawing/2014/main" id="{A022E51C-04A9-F42C-8D5E-DD02C9516E30}"/>
              </a:ext>
            </a:extLst>
          </p:cNvPr>
          <p:cNvSpPr/>
          <p:nvPr/>
        </p:nvSpPr>
        <p:spPr>
          <a:xfrm>
            <a:off x="3729666" y="1587049"/>
            <a:ext cx="4368856" cy="184195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B353D8-BA04-8034-C04E-A147CD05DDF6}"/>
              </a:ext>
            </a:extLst>
          </p:cNvPr>
          <p:cNvSpPr txBox="1">
            <a:spLocks/>
          </p:cNvSpPr>
          <p:nvPr/>
        </p:nvSpPr>
        <p:spPr>
          <a:xfrm>
            <a:off x="2914784" y="99570"/>
            <a:ext cx="7699534" cy="99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Fixing</a:t>
            </a:r>
            <a:r>
              <a:rPr lang="zh-CN" altLang="en-US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errors</a:t>
            </a:r>
            <a:r>
              <a:rPr lang="zh-CN" altLang="en-US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over</a:t>
            </a:r>
            <a:r>
              <a:rPr lang="zh-CN" altLang="en-US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rgbClr val="C00000"/>
                </a:solidFill>
                <a:latin typeface="Book Antiqua" panose="02040602050305030304" pitchFamily="18" charset="0"/>
              </a:rPr>
              <a:t>time</a:t>
            </a:r>
            <a:endParaRPr lang="en-US" sz="4800" b="1" i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Graphic 5" descr="Checkbox Crossed with solid fill">
            <a:extLst>
              <a:ext uri="{FF2B5EF4-FFF2-40B4-BE49-F238E27FC236}">
                <a16:creationId xmlns:a16="http://schemas.microsoft.com/office/drawing/2014/main" id="{9FC2392A-8B8B-4888-19D5-D71E64A7A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1417" y="192516"/>
            <a:ext cx="730565" cy="73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72DEC-853A-2E62-D9D6-67481999FD3F}"/>
              </a:ext>
            </a:extLst>
          </p:cNvPr>
          <p:cNvSpPr txBox="1"/>
          <p:nvPr/>
        </p:nvSpPr>
        <p:spPr>
          <a:xfrm>
            <a:off x="5149000" y="1626951"/>
            <a:ext cx="2000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NLP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Service</a:t>
            </a:r>
            <a:r>
              <a:rPr lang="zh-CN" altLang="en-US" sz="2800" b="1" dirty="0"/>
              <a:t> 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EE62E-5787-3B74-4595-30767F72AF13}"/>
              </a:ext>
            </a:extLst>
          </p:cNvPr>
          <p:cNvSpPr/>
          <p:nvPr/>
        </p:nvSpPr>
        <p:spPr>
          <a:xfrm>
            <a:off x="6834388" y="2765868"/>
            <a:ext cx="1177221" cy="54735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s outline">
            <a:extLst>
              <a:ext uri="{FF2B5EF4-FFF2-40B4-BE49-F238E27FC236}">
                <a16:creationId xmlns:a16="http://schemas.microsoft.com/office/drawing/2014/main" id="{D5BDB25A-A741-6B2E-4A84-8AFF55280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3719" y="2270445"/>
            <a:ext cx="684337" cy="684337"/>
          </a:xfrm>
          <a:prstGeom prst="rect">
            <a:avLst/>
          </a:prstGeom>
        </p:spPr>
      </p:pic>
      <p:pic>
        <p:nvPicPr>
          <p:cNvPr id="10" name="Graphic 9" descr="Internet outline">
            <a:extLst>
              <a:ext uri="{FF2B5EF4-FFF2-40B4-BE49-F238E27FC236}">
                <a16:creationId xmlns:a16="http://schemas.microsoft.com/office/drawing/2014/main" id="{70C33504-83DC-908B-14BE-1B832B7F2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5625" y="1681707"/>
            <a:ext cx="429303" cy="42930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2AFCB2C-57B9-3357-0DEE-428F93911707}"/>
              </a:ext>
            </a:extLst>
          </p:cNvPr>
          <p:cNvSpPr/>
          <p:nvPr/>
        </p:nvSpPr>
        <p:spPr>
          <a:xfrm rot="19553548">
            <a:off x="5006914" y="2195964"/>
            <a:ext cx="645319" cy="2616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heckbox Crossed with solid fill">
            <a:extLst>
              <a:ext uri="{FF2B5EF4-FFF2-40B4-BE49-F238E27FC236}">
                <a16:creationId xmlns:a16="http://schemas.microsoft.com/office/drawing/2014/main" id="{D794A618-1D7D-0DC5-6674-EB7445E5C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7610" y="2690720"/>
            <a:ext cx="697648" cy="697648"/>
          </a:xfrm>
          <a:prstGeom prst="rect">
            <a:avLst/>
          </a:prstGeom>
        </p:spPr>
      </p:pic>
      <p:pic>
        <p:nvPicPr>
          <p:cNvPr id="13" name="Graphic 12" descr="Badge Tick outline">
            <a:extLst>
              <a:ext uri="{FF2B5EF4-FFF2-40B4-BE49-F238E27FC236}">
                <a16:creationId xmlns:a16="http://schemas.microsoft.com/office/drawing/2014/main" id="{A619F13B-9517-9C14-1FB7-B37C7EA22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76128" y="2765868"/>
            <a:ext cx="547352" cy="547352"/>
          </a:xfrm>
          <a:prstGeom prst="rect">
            <a:avLst/>
          </a:prstGeom>
        </p:spPr>
      </p:pic>
      <p:pic>
        <p:nvPicPr>
          <p:cNvPr id="14" name="Graphic 13" descr="Users outline">
            <a:extLst>
              <a:ext uri="{FF2B5EF4-FFF2-40B4-BE49-F238E27FC236}">
                <a16:creationId xmlns:a16="http://schemas.microsoft.com/office/drawing/2014/main" id="{F91A1595-1A41-0B96-9D04-00DF2039C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5192" y="2736392"/>
            <a:ext cx="684337" cy="684337"/>
          </a:xfrm>
          <a:prstGeom prst="rect">
            <a:avLst/>
          </a:prstGeom>
        </p:spPr>
      </p:pic>
      <p:pic>
        <p:nvPicPr>
          <p:cNvPr id="15" name="Graphic 14" descr="Users outline">
            <a:extLst>
              <a:ext uri="{FF2B5EF4-FFF2-40B4-BE49-F238E27FC236}">
                <a16:creationId xmlns:a16="http://schemas.microsoft.com/office/drawing/2014/main" id="{00E761AE-41EC-5FD1-5056-CE6BCE3B7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9529" y="2862132"/>
            <a:ext cx="684337" cy="684337"/>
          </a:xfrm>
          <a:prstGeom prst="rect">
            <a:avLst/>
          </a:prstGeom>
        </p:spPr>
      </p:pic>
      <p:pic>
        <p:nvPicPr>
          <p:cNvPr id="16" name="Graphic 15" descr="Users outline">
            <a:extLst>
              <a:ext uri="{FF2B5EF4-FFF2-40B4-BE49-F238E27FC236}">
                <a16:creationId xmlns:a16="http://schemas.microsoft.com/office/drawing/2014/main" id="{62B6DBE5-3950-CF22-1109-94CD2E5FA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7026" y="2474030"/>
            <a:ext cx="684337" cy="684337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7F7A843-1441-EB23-BCBC-58741B6FADE7}"/>
              </a:ext>
            </a:extLst>
          </p:cNvPr>
          <p:cNvSpPr/>
          <p:nvPr/>
        </p:nvSpPr>
        <p:spPr>
          <a:xfrm rot="3117150">
            <a:off x="6734454" y="2310043"/>
            <a:ext cx="545739" cy="2616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Users outline">
            <a:extLst>
              <a:ext uri="{FF2B5EF4-FFF2-40B4-BE49-F238E27FC236}">
                <a16:creationId xmlns:a16="http://schemas.microsoft.com/office/drawing/2014/main" id="{853B3852-047E-EA8A-898D-52BCA09EC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4388" y="3456955"/>
            <a:ext cx="684337" cy="684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BC920-F020-C3E7-2AB7-4A2A8563C3C9}"/>
              </a:ext>
            </a:extLst>
          </p:cNvPr>
          <p:cNvSpPr txBox="1"/>
          <p:nvPr/>
        </p:nvSpPr>
        <p:spPr>
          <a:xfrm>
            <a:off x="6783846" y="3956626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</a:t>
            </a:r>
          </a:p>
        </p:txBody>
      </p:sp>
      <p:pic>
        <p:nvPicPr>
          <p:cNvPr id="20" name="Graphic 19" descr="Programmer male outline">
            <a:extLst>
              <a:ext uri="{FF2B5EF4-FFF2-40B4-BE49-F238E27FC236}">
                <a16:creationId xmlns:a16="http://schemas.microsoft.com/office/drawing/2014/main" id="{5D51D42E-756A-D7EB-10EC-FB74FEC0F2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70095" y="3956626"/>
            <a:ext cx="777970" cy="7779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5A8667-51F9-B5E4-D1F1-35FA04349A0C}"/>
              </a:ext>
            </a:extLst>
          </p:cNvPr>
          <p:cNvSpPr txBox="1"/>
          <p:nvPr/>
        </p:nvSpPr>
        <p:spPr>
          <a:xfrm>
            <a:off x="5033525" y="4707980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annotate</a:t>
            </a:r>
          </a:p>
          <a:p>
            <a:pPr algn="ctr"/>
            <a:r>
              <a:rPr lang="en-US" altLang="zh-CN" dirty="0"/>
              <a:t>(human-in-the-loop)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00786-36CB-99FF-62D7-428F1C94E2C4}"/>
              </a:ext>
            </a:extLst>
          </p:cNvPr>
          <p:cNvSpPr txBox="1"/>
          <p:nvPr/>
        </p:nvSpPr>
        <p:spPr>
          <a:xfrm>
            <a:off x="9297506" y="2512903"/>
            <a:ext cx="2880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prediction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errors!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24E7F8D-C151-950F-AC01-0853D2C7A1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48066" y="3253842"/>
            <a:ext cx="1298369" cy="1288270"/>
          </a:xfrm>
          <a:prstGeom prst="bentConnector3">
            <a:avLst>
              <a:gd name="adj1" fmla="val -37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21F8BDC-6D45-7035-5EFC-7A952BE55F96}"/>
              </a:ext>
            </a:extLst>
          </p:cNvPr>
          <p:cNvCxnSpPr>
            <a:cxnSpLocks/>
            <a:stCxn id="57" idx="1"/>
          </p:cNvCxnSpPr>
          <p:nvPr/>
        </p:nvCxnSpPr>
        <p:spPr>
          <a:xfrm rot="10800000" flipH="1">
            <a:off x="4083325" y="1911044"/>
            <a:ext cx="661498" cy="2429766"/>
          </a:xfrm>
          <a:prstGeom prst="bentConnector4">
            <a:avLst>
              <a:gd name="adj1" fmla="val -128513"/>
              <a:gd name="adj2" fmla="val 100103"/>
            </a:avLst>
          </a:prstGeom>
          <a:ln w="3175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C211DD-64DE-214B-EC30-FE81A3797BB3}"/>
              </a:ext>
            </a:extLst>
          </p:cNvPr>
          <p:cNvSpPr txBox="1"/>
          <p:nvPr/>
        </p:nvSpPr>
        <p:spPr>
          <a:xfrm>
            <a:off x="3919487" y="4486791"/>
            <a:ext cx="1084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corrected</a:t>
            </a:r>
          </a:p>
          <a:p>
            <a:pPr algn="ctr"/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57" name="Graphic 56" descr="Checkbox Crossed with solid fill">
            <a:extLst>
              <a:ext uri="{FF2B5EF4-FFF2-40B4-BE49-F238E27FC236}">
                <a16:creationId xmlns:a16="http://schemas.microsoft.com/office/drawing/2014/main" id="{0080F20C-C04B-9D10-6F4F-EEF225139A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3325" y="3991986"/>
            <a:ext cx="697648" cy="697648"/>
          </a:xfrm>
          <a:prstGeom prst="rect">
            <a:avLst/>
          </a:prstGeom>
        </p:spPr>
      </p:pic>
      <p:pic>
        <p:nvPicPr>
          <p:cNvPr id="1026" name="Picture 2" descr="Your Worst User Isn't Who You Think It Is | Startups.com">
            <a:extLst>
              <a:ext uri="{FF2B5EF4-FFF2-40B4-BE49-F238E27FC236}">
                <a16:creationId xmlns:a16="http://schemas.microsoft.com/office/drawing/2014/main" id="{C2AEDDDD-50FE-0407-F45C-51820410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7" y="3036123"/>
            <a:ext cx="3387205" cy="22567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bug Images, Stock Photos &amp; Vectors | Shutterstock">
            <a:extLst>
              <a:ext uri="{FF2B5EF4-FFF2-40B4-BE49-F238E27FC236}">
                <a16:creationId xmlns:a16="http://schemas.microsoft.com/office/drawing/2014/main" id="{15AF73A0-ED9E-D419-8900-5C3CB81F0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0" b="25379"/>
          <a:stretch/>
        </p:blipFill>
        <p:spPr bwMode="auto">
          <a:xfrm>
            <a:off x="1031827" y="2180989"/>
            <a:ext cx="2077548" cy="12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c 61" descr="Checkbox Crossed with solid fill">
            <a:extLst>
              <a:ext uri="{FF2B5EF4-FFF2-40B4-BE49-F238E27FC236}">
                <a16:creationId xmlns:a16="http://schemas.microsoft.com/office/drawing/2014/main" id="{C2030347-1EB8-CE56-3007-8F3FB8DF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2265" y="2554691"/>
            <a:ext cx="514627" cy="5146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A605DCA-3652-2176-3AE3-BCFFB078DF5E}"/>
              </a:ext>
            </a:extLst>
          </p:cNvPr>
          <p:cNvSpPr txBox="1"/>
          <p:nvPr/>
        </p:nvSpPr>
        <p:spPr>
          <a:xfrm>
            <a:off x="1134864" y="3451407"/>
            <a:ext cx="197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6"/>
                </a:solidFill>
              </a:rPr>
              <a:t>fix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the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errors?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p:pic>
        <p:nvPicPr>
          <p:cNvPr id="66" name="Graphic 65" descr="Repeat with solid fill">
            <a:extLst>
              <a:ext uri="{FF2B5EF4-FFF2-40B4-BE49-F238E27FC236}">
                <a16:creationId xmlns:a16="http://schemas.microsoft.com/office/drawing/2014/main" id="{D6C1B7D9-E975-8A71-60F1-68CB09D6DE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28027" y="1540013"/>
            <a:ext cx="674171" cy="674171"/>
          </a:xfrm>
          <a:prstGeom prst="rect">
            <a:avLst/>
          </a:prstGeom>
        </p:spPr>
      </p:pic>
      <p:sp>
        <p:nvSpPr>
          <p:cNvPr id="69" name="Rounded Rectangle 34">
            <a:extLst>
              <a:ext uri="{FF2B5EF4-FFF2-40B4-BE49-F238E27FC236}">
                <a16:creationId xmlns:a16="http://schemas.microsoft.com/office/drawing/2014/main" id="{D8D49410-3197-3E52-7DFB-1E6437DC0FDA}"/>
              </a:ext>
            </a:extLst>
          </p:cNvPr>
          <p:cNvSpPr/>
          <p:nvPr/>
        </p:nvSpPr>
        <p:spPr>
          <a:xfrm>
            <a:off x="1002194" y="5434079"/>
            <a:ext cx="10706189" cy="1208420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4CD6F866-4BF3-36E5-F90F-E13BC040CFF9}"/>
              </a:ext>
            </a:extLst>
          </p:cNvPr>
          <p:cNvSpPr txBox="1">
            <a:spLocks/>
          </p:cNvSpPr>
          <p:nvPr/>
        </p:nvSpPr>
        <p:spPr>
          <a:xfrm>
            <a:off x="1247763" y="5553883"/>
            <a:ext cx="10365099" cy="122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Can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we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continually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update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a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deployed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model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to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fix</a:t>
            </a:r>
            <a:r>
              <a:rPr lang="zh-CN" altLang="en-US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errors</a:t>
            </a:r>
            <a:r>
              <a:rPr lang="zh-CN" altLang="en-US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without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forgetting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previously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acquired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knowledge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over</a:t>
            </a:r>
            <a:r>
              <a:rPr lang="zh-CN" altLang="en-US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 </a:t>
            </a:r>
            <a:r>
              <a:rPr lang="en-US" altLang="zh-CN" sz="2800" b="1" dirty="0">
                <a:solidFill>
                  <a:schemeClr val="accent6"/>
                </a:solidFill>
                <a:latin typeface="Baghdad" pitchFamily="2" charset="-78"/>
                <a:cs typeface="Baghdad" pitchFamily="2" charset="-78"/>
              </a:rPr>
              <a:t>time?</a:t>
            </a:r>
            <a:endParaRPr lang="en-US" sz="2800" b="1" dirty="0">
              <a:solidFill>
                <a:schemeClr val="accent6"/>
              </a:solidFill>
              <a:latin typeface="Baghdad" pitchFamily="2" charset="-78"/>
              <a:cs typeface="Baghdad" pitchFamily="2" charset="-78"/>
            </a:endParaRPr>
          </a:p>
        </p:txBody>
      </p:sp>
      <p:pic>
        <p:nvPicPr>
          <p:cNvPr id="71" name="Graphic 70" descr="Repeat with solid fill">
            <a:extLst>
              <a:ext uri="{FF2B5EF4-FFF2-40B4-BE49-F238E27FC236}">
                <a16:creationId xmlns:a16="http://schemas.microsoft.com/office/drawing/2014/main" id="{7748BA1E-C4FA-86F3-43E8-691D2A1F4A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8989" y="5086951"/>
            <a:ext cx="674171" cy="67417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F941CE-A8AF-B160-C63A-DFC4383E1A7A}"/>
              </a:ext>
            </a:extLst>
          </p:cNvPr>
          <p:cNvCxnSpPr>
            <a:cxnSpLocks/>
            <a:endCxn id="57" idx="3"/>
          </p:cNvCxnSpPr>
          <p:nvPr/>
        </p:nvCxnSpPr>
        <p:spPr>
          <a:xfrm flipH="1" flipV="1">
            <a:off x="4780973" y="4340810"/>
            <a:ext cx="937799" cy="19921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454E9498-07E0-A6DD-40D2-11D04FA66C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35441" y="1623790"/>
            <a:ext cx="747848" cy="7478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B2C197-BD55-9D21-736C-99EAA5BA5516}"/>
              </a:ext>
            </a:extLst>
          </p:cNvPr>
          <p:cNvGrpSpPr/>
          <p:nvPr/>
        </p:nvGrpSpPr>
        <p:grpSpPr>
          <a:xfrm>
            <a:off x="10686449" y="1538123"/>
            <a:ext cx="1063051" cy="922388"/>
            <a:chOff x="10818004" y="1639047"/>
            <a:chExt cx="1063051" cy="922388"/>
          </a:xfrm>
        </p:grpSpPr>
        <p:pic>
          <p:nvPicPr>
            <p:cNvPr id="37" name="Graphic 36" descr="Users outline">
              <a:extLst>
                <a:ext uri="{FF2B5EF4-FFF2-40B4-BE49-F238E27FC236}">
                  <a16:creationId xmlns:a16="http://schemas.microsoft.com/office/drawing/2014/main" id="{39144CC6-00D7-2029-5FA9-ADDD57329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8004" y="1877098"/>
              <a:ext cx="684337" cy="684337"/>
            </a:xfrm>
            <a:prstGeom prst="rect">
              <a:avLst/>
            </a:prstGeom>
          </p:spPr>
        </p:pic>
        <p:pic>
          <p:nvPicPr>
            <p:cNvPr id="38" name="Graphic 37" descr="Users outline">
              <a:extLst>
                <a:ext uri="{FF2B5EF4-FFF2-40B4-BE49-F238E27FC236}">
                  <a16:creationId xmlns:a16="http://schemas.microsoft.com/office/drawing/2014/main" id="{FC643008-35A7-59FD-0C32-C380F52E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96718" y="1639047"/>
              <a:ext cx="684337" cy="684337"/>
            </a:xfrm>
            <a:prstGeom prst="rect">
              <a:avLst/>
            </a:prstGeom>
          </p:spPr>
        </p:pic>
      </p:grpSp>
      <p:pic>
        <p:nvPicPr>
          <p:cNvPr id="21" name="Graphic 20" descr="Blind with solid fill">
            <a:extLst>
              <a:ext uri="{FF2B5EF4-FFF2-40B4-BE49-F238E27FC236}">
                <a16:creationId xmlns:a16="http://schemas.microsoft.com/office/drawing/2014/main" id="{2A7D7115-B1D8-220F-028D-76339EE124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57610" y="1145476"/>
            <a:ext cx="549427" cy="549427"/>
          </a:xfrm>
          <a:prstGeom prst="rect">
            <a:avLst/>
          </a:prstGeom>
        </p:spPr>
      </p:pic>
      <p:pic>
        <p:nvPicPr>
          <p:cNvPr id="25" name="Graphic 24" descr="Eye with solid fill">
            <a:extLst>
              <a:ext uri="{FF2B5EF4-FFF2-40B4-BE49-F238E27FC236}">
                <a16:creationId xmlns:a16="http://schemas.microsoft.com/office/drawing/2014/main" id="{B65613A5-596E-582E-51F3-F1C9396C8DE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034651" y="1145476"/>
            <a:ext cx="549427" cy="5494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C52B15F-C000-71C8-45C0-80D9A5AA93B7}"/>
              </a:ext>
            </a:extLst>
          </p:cNvPr>
          <p:cNvSpPr txBox="1"/>
          <p:nvPr/>
        </p:nvSpPr>
        <p:spPr>
          <a:xfrm>
            <a:off x="9966590" y="1525242"/>
            <a:ext cx="548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00F9E5-429A-6F69-6600-E619FC1926DE}"/>
              </a:ext>
            </a:extLst>
          </p:cNvPr>
          <p:cNvSpPr txBox="1"/>
          <p:nvPr/>
        </p:nvSpPr>
        <p:spPr>
          <a:xfrm>
            <a:off x="12604830" y="20139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3" grpId="0"/>
      <p:bldP spid="22" grpId="0"/>
      <p:bldP spid="23" grpId="0"/>
      <p:bldP spid="56" grpId="0"/>
      <p:bldP spid="61" grpId="0"/>
      <p:bldP spid="69" grpId="0" animBg="1"/>
      <p:bldP spid="70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34">
            <a:extLst>
              <a:ext uri="{FF2B5EF4-FFF2-40B4-BE49-F238E27FC236}">
                <a16:creationId xmlns:a16="http://schemas.microsoft.com/office/drawing/2014/main" id="{E2B69B88-D976-2450-3CDB-8817C8E1DC16}"/>
              </a:ext>
            </a:extLst>
          </p:cNvPr>
          <p:cNvSpPr/>
          <p:nvPr/>
        </p:nvSpPr>
        <p:spPr>
          <a:xfrm>
            <a:off x="7352797" y="2610144"/>
            <a:ext cx="1077089" cy="375657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1" name="Rounded Rectangle 34">
            <a:extLst>
              <a:ext uri="{FF2B5EF4-FFF2-40B4-BE49-F238E27FC236}">
                <a16:creationId xmlns:a16="http://schemas.microsoft.com/office/drawing/2014/main" id="{1AAE071B-0BDB-D850-9A96-5EE0C4EB80AF}"/>
              </a:ext>
            </a:extLst>
          </p:cNvPr>
          <p:cNvSpPr/>
          <p:nvPr/>
        </p:nvSpPr>
        <p:spPr>
          <a:xfrm>
            <a:off x="3201715" y="2610144"/>
            <a:ext cx="1976400" cy="375657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62" name="Rounded Rectangle 34">
            <a:extLst>
              <a:ext uri="{FF2B5EF4-FFF2-40B4-BE49-F238E27FC236}">
                <a16:creationId xmlns:a16="http://schemas.microsoft.com/office/drawing/2014/main" id="{6EF31341-2993-910A-F7D0-B76654419C39}"/>
              </a:ext>
            </a:extLst>
          </p:cNvPr>
          <p:cNvSpPr/>
          <p:nvPr/>
        </p:nvSpPr>
        <p:spPr>
          <a:xfrm>
            <a:off x="5295504" y="2610144"/>
            <a:ext cx="1976400" cy="375657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2" name="Rounded Rectangle 34">
            <a:extLst>
              <a:ext uri="{FF2B5EF4-FFF2-40B4-BE49-F238E27FC236}">
                <a16:creationId xmlns:a16="http://schemas.microsoft.com/office/drawing/2014/main" id="{B9E00355-13F2-C4BB-CFA0-F64C1BDFE4A8}"/>
              </a:ext>
            </a:extLst>
          </p:cNvPr>
          <p:cNvSpPr/>
          <p:nvPr/>
        </p:nvSpPr>
        <p:spPr>
          <a:xfrm>
            <a:off x="1071186" y="139467"/>
            <a:ext cx="10226798" cy="86070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4157F-107D-746F-2B72-21C9FF1C5C11}"/>
              </a:ext>
            </a:extLst>
          </p:cNvPr>
          <p:cNvSpPr txBox="1">
            <a:spLocks/>
          </p:cNvSpPr>
          <p:nvPr/>
        </p:nvSpPr>
        <p:spPr>
          <a:xfrm>
            <a:off x="1862154" y="67921"/>
            <a:ext cx="9435830" cy="998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Continual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Model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Refinement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(CMR)</a:t>
            </a:r>
            <a:endParaRPr lang="en-US" sz="4800" b="1" i="1" dirty="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Rounded Rectangle 34">
            <a:extLst>
              <a:ext uri="{FF2B5EF4-FFF2-40B4-BE49-F238E27FC236}">
                <a16:creationId xmlns:a16="http://schemas.microsoft.com/office/drawing/2014/main" id="{AACD5195-829B-44AA-4E34-CE44C9BF4093}"/>
              </a:ext>
            </a:extLst>
          </p:cNvPr>
          <p:cNvSpPr/>
          <p:nvPr/>
        </p:nvSpPr>
        <p:spPr>
          <a:xfrm>
            <a:off x="3204775" y="1330806"/>
            <a:ext cx="5225111" cy="1020083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23" name="Graphic 22" descr="Repeat with solid fill">
            <a:extLst>
              <a:ext uri="{FF2B5EF4-FFF2-40B4-BE49-F238E27FC236}">
                <a16:creationId xmlns:a16="http://schemas.microsoft.com/office/drawing/2014/main" id="{BB3AFC6D-062C-1BD3-B94E-3113A2F98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597" y="225712"/>
            <a:ext cx="640080" cy="640080"/>
          </a:xfrm>
          <a:prstGeom prst="rect">
            <a:avLst/>
          </a:prstGeom>
        </p:spPr>
      </p:pic>
      <p:pic>
        <p:nvPicPr>
          <p:cNvPr id="74" name="Graphic 73" descr="Normal Distribution outline">
            <a:extLst>
              <a:ext uri="{FF2B5EF4-FFF2-40B4-BE49-F238E27FC236}">
                <a16:creationId xmlns:a16="http://schemas.microsoft.com/office/drawing/2014/main" id="{83E3F185-6581-412B-8EF9-D6293BCB4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3155" y="1288424"/>
            <a:ext cx="1155913" cy="1155913"/>
          </a:xfrm>
          <a:prstGeom prst="rect">
            <a:avLst/>
          </a:prstGeom>
        </p:spPr>
      </p:pic>
      <p:pic>
        <p:nvPicPr>
          <p:cNvPr id="75" name="Graphic 74" descr="Normal Distribution outline">
            <a:extLst>
              <a:ext uri="{FF2B5EF4-FFF2-40B4-BE49-F238E27FC236}">
                <a16:creationId xmlns:a16="http://schemas.microsoft.com/office/drawing/2014/main" id="{37292931-90E9-01A7-4ACF-968E8BB71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0176" y="1288424"/>
            <a:ext cx="1155913" cy="1155913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86464D9-C88F-86E4-D6A6-8815802929C2}"/>
              </a:ext>
            </a:extLst>
          </p:cNvPr>
          <p:cNvSpPr txBox="1"/>
          <p:nvPr/>
        </p:nvSpPr>
        <p:spPr>
          <a:xfrm>
            <a:off x="3192702" y="3648757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</a:rPr>
              <a:t>online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query</a:t>
            </a:r>
            <a:r>
              <a:rPr lang="zh-CN" altLang="en-US" b="1" dirty="0">
                <a:solidFill>
                  <a:schemeClr val="accent2"/>
                </a:solidFill>
              </a:rPr>
              <a:t> </a:t>
            </a:r>
            <a:r>
              <a:rPr lang="en-US" altLang="zh-CN" b="1" dirty="0">
                <a:solidFill>
                  <a:schemeClr val="accent2"/>
                </a:solidFill>
              </a:rPr>
              <a:t>data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98" name="Graphic 97" descr="Back with solid fill">
            <a:extLst>
              <a:ext uri="{FF2B5EF4-FFF2-40B4-BE49-F238E27FC236}">
                <a16:creationId xmlns:a16="http://schemas.microsoft.com/office/drawing/2014/main" id="{158D87DD-DA3F-DC0E-8B51-62CCE68630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325933">
            <a:off x="3756826" y="2457393"/>
            <a:ext cx="528489" cy="360839"/>
          </a:xfrm>
          <a:prstGeom prst="rect">
            <a:avLst/>
          </a:prstGeom>
        </p:spPr>
      </p:pic>
      <p:pic>
        <p:nvPicPr>
          <p:cNvPr id="99" name="Graphic 98" descr="List outline">
            <a:extLst>
              <a:ext uri="{FF2B5EF4-FFF2-40B4-BE49-F238E27FC236}">
                <a16:creationId xmlns:a16="http://schemas.microsoft.com/office/drawing/2014/main" id="{E4C8B325-08FE-63BE-EFDB-655E7C163D7F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61164" y="2956095"/>
            <a:ext cx="548640" cy="548640"/>
          </a:xfrm>
          <a:prstGeom prst="rect">
            <a:avLst/>
          </a:prstGeom>
        </p:spPr>
      </p:pic>
      <p:pic>
        <p:nvPicPr>
          <p:cNvPr id="100" name="Graphic 99" descr="List outline">
            <a:extLst>
              <a:ext uri="{FF2B5EF4-FFF2-40B4-BE49-F238E27FC236}">
                <a16:creationId xmlns:a16="http://schemas.microsoft.com/office/drawing/2014/main" id="{B3598422-788D-57C4-4003-AE2969D994A3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2990" y="3113019"/>
            <a:ext cx="548640" cy="548640"/>
          </a:xfrm>
          <a:prstGeom prst="rect">
            <a:avLst/>
          </a:prstGeom>
        </p:spPr>
      </p:pic>
      <p:pic>
        <p:nvPicPr>
          <p:cNvPr id="101" name="Graphic 100" descr="List outline">
            <a:extLst>
              <a:ext uri="{FF2B5EF4-FFF2-40B4-BE49-F238E27FC236}">
                <a16:creationId xmlns:a16="http://schemas.microsoft.com/office/drawing/2014/main" id="{538BF667-E9DB-3C9D-FAAB-2FDDDEDC248B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9603" y="2940216"/>
            <a:ext cx="548640" cy="548640"/>
          </a:xfrm>
          <a:prstGeom prst="rect">
            <a:avLst/>
          </a:prstGeom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71DDD11-450B-9303-3065-1E57C0AA3E34}"/>
              </a:ext>
            </a:extLst>
          </p:cNvPr>
          <p:cNvCxnSpPr>
            <a:cxnSpLocks/>
          </p:cNvCxnSpPr>
          <p:nvPr/>
        </p:nvCxnSpPr>
        <p:spPr>
          <a:xfrm flipV="1">
            <a:off x="1832636" y="3189165"/>
            <a:ext cx="1449239" cy="1362293"/>
          </a:xfrm>
          <a:prstGeom prst="bentConnector3">
            <a:avLst>
              <a:gd name="adj1" fmla="val 78328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Checkbox Crossed with solid fill">
            <a:extLst>
              <a:ext uri="{FF2B5EF4-FFF2-40B4-BE49-F238E27FC236}">
                <a16:creationId xmlns:a16="http://schemas.microsoft.com/office/drawing/2014/main" id="{70829F79-D5E9-FEDE-9BB0-B95A6A62FE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01876" y="4310725"/>
            <a:ext cx="779182" cy="779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F51C873-3953-2AEF-8AAB-51EF7B88161C}"/>
                  </a:ext>
                </a:extLst>
              </p:cNvPr>
              <p:cNvSpPr/>
              <p:nvPr/>
            </p:nvSpPr>
            <p:spPr>
              <a:xfrm>
                <a:off x="4235764" y="4400853"/>
                <a:ext cx="69275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F51C873-3953-2AEF-8AAB-51EF7B881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64" y="4400853"/>
                <a:ext cx="692754" cy="584775"/>
              </a:xfrm>
              <a:prstGeom prst="rect">
                <a:avLst/>
              </a:prstGeom>
              <a:blipFill>
                <a:blip r:embed="rId2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Down Arrow 111">
            <a:extLst>
              <a:ext uri="{FF2B5EF4-FFF2-40B4-BE49-F238E27FC236}">
                <a16:creationId xmlns:a16="http://schemas.microsoft.com/office/drawing/2014/main" id="{D8B3EE41-7A2C-B3E9-ACD2-E5D5268FA29A}"/>
              </a:ext>
            </a:extLst>
          </p:cNvPr>
          <p:cNvSpPr/>
          <p:nvPr/>
        </p:nvSpPr>
        <p:spPr>
          <a:xfrm>
            <a:off x="3825501" y="4029826"/>
            <a:ext cx="334984" cy="37102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94AC66-3C81-929D-DEB0-7992581A46EF}"/>
              </a:ext>
            </a:extLst>
          </p:cNvPr>
          <p:cNvGrpSpPr/>
          <p:nvPr/>
        </p:nvGrpSpPr>
        <p:grpSpPr>
          <a:xfrm>
            <a:off x="146473" y="1288424"/>
            <a:ext cx="2678269" cy="4236822"/>
            <a:chOff x="146473" y="1288424"/>
            <a:chExt cx="2678269" cy="4236822"/>
          </a:xfrm>
        </p:grpSpPr>
        <p:sp>
          <p:nvSpPr>
            <p:cNvPr id="78" name="Rounded Rectangle 34">
              <a:extLst>
                <a:ext uri="{FF2B5EF4-FFF2-40B4-BE49-F238E27FC236}">
                  <a16:creationId xmlns:a16="http://schemas.microsoft.com/office/drawing/2014/main" id="{37C4F96D-3484-0EBE-E6EB-0DF68EBD308B}"/>
                </a:ext>
              </a:extLst>
            </p:cNvPr>
            <p:cNvSpPr/>
            <p:nvPr/>
          </p:nvSpPr>
          <p:spPr>
            <a:xfrm>
              <a:off x="204231" y="1325957"/>
              <a:ext cx="2497531" cy="3756571"/>
            </a:xfrm>
            <a:prstGeom prst="roundRect">
              <a:avLst>
                <a:gd name="adj" fmla="val 7685"/>
              </a:avLst>
            </a:prstGeom>
            <a:solidFill>
              <a:schemeClr val="bg2">
                <a:lumMod val="90000"/>
                <a:alpha val="14274"/>
              </a:scheme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pic>
          <p:nvPicPr>
            <p:cNvPr id="7" name="Graphic 6" descr="Normal Distribution outline">
              <a:extLst>
                <a:ext uri="{FF2B5EF4-FFF2-40B4-BE49-F238E27FC236}">
                  <a16:creationId xmlns:a16="http://schemas.microsoft.com/office/drawing/2014/main" id="{F0AECE51-CFC0-E1F4-15F5-412F4DFAD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309189" y="1288424"/>
              <a:ext cx="1155913" cy="11559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C9DE6F-E552-0430-877C-9FFCB7F6C230}"/>
                </a:ext>
              </a:extLst>
            </p:cNvPr>
            <p:cNvSpPr txBox="1"/>
            <p:nvPr/>
          </p:nvSpPr>
          <p:spPr>
            <a:xfrm>
              <a:off x="534107" y="5155914"/>
              <a:ext cx="2049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Upstream</a:t>
              </a:r>
              <a:r>
                <a:rPr lang="zh-CN" alt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  <a:endPara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Graphic 12" descr="Processor with solid fill">
              <a:extLst>
                <a:ext uri="{FF2B5EF4-FFF2-40B4-BE49-F238E27FC236}">
                  <a16:creationId xmlns:a16="http://schemas.microsoft.com/office/drawing/2014/main" id="{9CFB1C2F-A055-D31D-807B-AF6466BD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63677" y="4272723"/>
              <a:ext cx="768959" cy="7689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8576C3-75F7-D628-9DEF-10BE303513AD}"/>
                    </a:ext>
                  </a:extLst>
                </p:cNvPr>
                <p:cNvSpPr/>
                <p:nvPr/>
              </p:nvSpPr>
              <p:spPr>
                <a:xfrm>
                  <a:off x="437082" y="4401323"/>
                  <a:ext cx="84439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8576C3-75F7-D628-9DEF-10BE303513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82" y="4401323"/>
                  <a:ext cx="844395" cy="523220"/>
                </a:xfrm>
                <a:prstGeom prst="rect">
                  <a:avLst/>
                </a:prstGeom>
                <a:blipFill>
                  <a:blip r:embed="rId30"/>
                  <a:stretch>
                    <a:fillRect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Graphic 71" descr="Database outline">
              <a:extLst>
                <a:ext uri="{FF2B5EF4-FFF2-40B4-BE49-F238E27FC236}">
                  <a16:creationId xmlns:a16="http://schemas.microsoft.com/office/drawing/2014/main" id="{5CF8F740-C577-52B2-3D9F-97CF6299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18719" y="2613879"/>
              <a:ext cx="1027605" cy="1027605"/>
            </a:xfrm>
            <a:prstGeom prst="rect">
              <a:avLst/>
            </a:prstGeom>
          </p:spPr>
        </p:pic>
        <p:pic>
          <p:nvPicPr>
            <p:cNvPr id="3" name="Graphic 2" descr="Back with solid fill">
              <a:extLst>
                <a:ext uri="{FF2B5EF4-FFF2-40B4-BE49-F238E27FC236}">
                  <a16:creationId xmlns:a16="http://schemas.microsoft.com/office/drawing/2014/main" id="{298A2451-74F9-D8F9-22C2-1CB665CAE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9215482">
              <a:off x="1524589" y="2485777"/>
              <a:ext cx="528489" cy="360839"/>
            </a:xfrm>
            <a:prstGeom prst="rect">
              <a:avLst/>
            </a:prstGeom>
          </p:spPr>
        </p:pic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2B4F9CFC-1561-BA3B-6105-7693B111D45A}"/>
                </a:ext>
              </a:extLst>
            </p:cNvPr>
            <p:cNvSpPr/>
            <p:nvPr/>
          </p:nvSpPr>
          <p:spPr>
            <a:xfrm rot="20671862">
              <a:off x="1211532" y="3674520"/>
              <a:ext cx="267970" cy="5506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7E7C494-42BB-39C1-4849-E51DA2961398}"/>
                </a:ext>
              </a:extLst>
            </p:cNvPr>
            <p:cNvSpPr txBox="1"/>
            <p:nvPr/>
          </p:nvSpPr>
          <p:spPr>
            <a:xfrm>
              <a:off x="1667374" y="2876068"/>
              <a:ext cx="1157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u</a:t>
              </a:r>
              <a:r>
                <a:rPr lang="en-US" dirty="0"/>
                <a:t>pstream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pPr algn="ctr"/>
              <a:r>
                <a:rPr lang="en-US" altLang="zh-CN" dirty="0"/>
                <a:t>data</a:t>
              </a:r>
              <a:r>
                <a:rPr lang="zh-CN" altLang="en-US" dirty="0"/>
                <a:t> </a:t>
              </a:r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2823C3C-51DB-079B-4124-642AF4550162}"/>
                </a:ext>
              </a:extLst>
            </p:cNvPr>
            <p:cNvSpPr txBox="1"/>
            <p:nvPr/>
          </p:nvSpPr>
          <p:spPr>
            <a:xfrm>
              <a:off x="146473" y="1539908"/>
              <a:ext cx="1444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u</a:t>
              </a:r>
              <a:r>
                <a:rPr lang="en-US" sz="2400" dirty="0"/>
                <a:t>pstream</a:t>
              </a:r>
              <a:r>
                <a:rPr lang="zh-CN" altLang="en-US" sz="2400" dirty="0"/>
                <a:t> </a:t>
              </a:r>
              <a:endParaRPr lang="en-US" altLang="zh-CN" sz="2400" dirty="0"/>
            </a:p>
            <a:p>
              <a:pPr algn="ctr"/>
              <a:r>
                <a:rPr lang="en-US" altLang="zh-CN" sz="2400" dirty="0"/>
                <a:t>dist.</a:t>
              </a:r>
              <a:r>
                <a:rPr lang="zh-CN" altLang="en-US" sz="2400" dirty="0"/>
                <a:t> </a:t>
              </a:r>
              <a:endParaRPr lang="en-US" sz="24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0F7042E-0F82-71FC-4697-13D83A5C489A}"/>
                </a:ext>
              </a:extLst>
            </p:cNvPr>
            <p:cNvSpPr txBox="1"/>
            <p:nvPr/>
          </p:nvSpPr>
          <p:spPr>
            <a:xfrm>
              <a:off x="200753" y="3589699"/>
              <a:ext cx="11448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offline</a:t>
              </a:r>
              <a:r>
                <a:rPr lang="zh-CN" altLang="en-US" sz="2400" dirty="0"/>
                <a:t> </a:t>
              </a:r>
              <a:endParaRPr lang="en-US" altLang="zh-CN" sz="2400" dirty="0"/>
            </a:p>
            <a:p>
              <a:pPr algn="ctr"/>
              <a:r>
                <a:rPr lang="en-US" altLang="zh-CN" sz="2400" dirty="0"/>
                <a:t>training</a:t>
              </a:r>
              <a:endParaRPr lang="en-US" sz="2400" dirty="0"/>
            </a:p>
          </p:txBody>
        </p:sp>
        <p:pic>
          <p:nvPicPr>
            <p:cNvPr id="83" name="Picture 82" descr="A picture containing toy&#10;&#10;Description automatically generated">
              <a:extLst>
                <a:ext uri="{FF2B5EF4-FFF2-40B4-BE49-F238E27FC236}">
                  <a16:creationId xmlns:a16="http://schemas.microsoft.com/office/drawing/2014/main" id="{AC0B83F3-42F2-3585-7CC2-18D3D4CE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367" y="3641892"/>
              <a:ext cx="507559" cy="65675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65231AE-B572-BA64-8C5F-21564084119F}"/>
                    </a:ext>
                  </a:extLst>
                </p:cNvPr>
                <p:cNvSpPr txBox="1"/>
                <p:nvPr/>
              </p:nvSpPr>
              <p:spPr>
                <a:xfrm>
                  <a:off x="260453" y="2896777"/>
                  <a:ext cx="57342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en-US" sz="3200" i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265231AE-B572-BA64-8C5F-215640841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453" y="2896777"/>
                  <a:ext cx="573427" cy="584775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B012E25-971F-77CA-168D-2A454ABC9FEB}"/>
              </a:ext>
            </a:extLst>
          </p:cNvPr>
          <p:cNvCxnSpPr>
            <a:cxnSpLocks/>
          </p:cNvCxnSpPr>
          <p:nvPr/>
        </p:nvCxnSpPr>
        <p:spPr>
          <a:xfrm>
            <a:off x="1832636" y="4700316"/>
            <a:ext cx="1073380" cy="579136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9" name="Graphic 118" descr="Repeat with solid fill">
            <a:extLst>
              <a:ext uri="{FF2B5EF4-FFF2-40B4-BE49-F238E27FC236}">
                <a16:creationId xmlns:a16="http://schemas.microsoft.com/office/drawing/2014/main" id="{C0C3280B-FA2B-F67D-CF83-28076E47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2643" y="5131752"/>
            <a:ext cx="640080" cy="64008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3E0050F-D84E-62B8-77EF-31BA2DB5E9E5}"/>
              </a:ext>
            </a:extLst>
          </p:cNvPr>
          <p:cNvCxnSpPr>
            <a:cxnSpLocks/>
          </p:cNvCxnSpPr>
          <p:nvPr/>
        </p:nvCxnSpPr>
        <p:spPr>
          <a:xfrm flipH="1">
            <a:off x="3385193" y="4854435"/>
            <a:ext cx="324434" cy="354909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8" name="Graphic 127" descr="Processor with solid fill">
            <a:extLst>
              <a:ext uri="{FF2B5EF4-FFF2-40B4-BE49-F238E27FC236}">
                <a16:creationId xmlns:a16="http://schemas.microsoft.com/office/drawing/2014/main" id="{25448BCC-B0F8-38BB-25BC-A2558BFA05D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304587" y="5410454"/>
            <a:ext cx="768959" cy="7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A98C676-A175-BABD-E5AB-5D5A9B944F89}"/>
                  </a:ext>
                </a:extLst>
              </p:cNvPr>
              <p:cNvSpPr/>
              <p:nvPr/>
            </p:nvSpPr>
            <p:spPr>
              <a:xfrm>
                <a:off x="3813566" y="5737083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A98C676-A175-BABD-E5AB-5D5A9B944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566" y="5737083"/>
                <a:ext cx="844395" cy="523220"/>
              </a:xfrm>
              <a:prstGeom prst="rect">
                <a:avLst/>
              </a:prstGeom>
              <a:blipFill>
                <a:blip r:embed="rId39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9FC6E42-BEDD-FC6C-4172-39B2320AF614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3641099" y="5541635"/>
            <a:ext cx="594665" cy="195448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D88A826-5016-EF9F-3087-F8C9D1F2683D}"/>
              </a:ext>
            </a:extLst>
          </p:cNvPr>
          <p:cNvSpPr txBox="1"/>
          <p:nvPr/>
        </p:nvSpPr>
        <p:spPr>
          <a:xfrm>
            <a:off x="3202118" y="3975488"/>
            <a:ext cx="189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</a:rPr>
              <a:t>report</a:t>
            </a:r>
            <a:r>
              <a:rPr lang="zh-CN" altLang="en-US" sz="1600" dirty="0">
                <a:solidFill>
                  <a:schemeClr val="accent3"/>
                </a:solidFill>
              </a:rPr>
              <a:t>   </a:t>
            </a:r>
            <a:r>
              <a:rPr lang="en-US" altLang="zh-CN" sz="1200" dirty="0">
                <a:solidFill>
                  <a:schemeClr val="accent3"/>
                </a:solidFill>
              </a:rPr>
              <a:t>&amp;</a:t>
            </a:r>
            <a:r>
              <a:rPr lang="zh-CN" altLang="en-US" sz="1600" dirty="0">
                <a:solidFill>
                  <a:schemeClr val="accent3"/>
                </a:solidFill>
              </a:rPr>
              <a:t>   </a:t>
            </a:r>
            <a:r>
              <a:rPr lang="en-US" altLang="zh-CN" sz="1600" dirty="0">
                <a:solidFill>
                  <a:schemeClr val="accent3"/>
                </a:solidFill>
              </a:rPr>
              <a:t>annotate</a:t>
            </a:r>
            <a:r>
              <a:rPr lang="zh-CN" altLang="en-US" sz="1600" dirty="0">
                <a:solidFill>
                  <a:schemeClr val="accent3"/>
                </a:solidFill>
              </a:rPr>
              <a:t> 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05BA3E8-9D26-B977-730B-C0C5FB8E8D86}"/>
              </a:ext>
            </a:extLst>
          </p:cNvPr>
          <p:cNvSpPr txBox="1"/>
          <p:nvPr/>
        </p:nvSpPr>
        <p:spPr>
          <a:xfrm>
            <a:off x="5327710" y="3643945"/>
            <a:ext cx="186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7030A0"/>
                </a:solidFill>
              </a:rPr>
              <a:t>online</a:t>
            </a:r>
            <a:r>
              <a:rPr lang="zh-CN" altLang="en-US" b="1" dirty="0">
                <a:solidFill>
                  <a:srgbClr val="7030A0"/>
                </a:solidFill>
              </a:rPr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query</a:t>
            </a:r>
            <a:r>
              <a:rPr lang="zh-CN" altLang="en-US" b="1" dirty="0">
                <a:solidFill>
                  <a:srgbClr val="7030A0"/>
                </a:solidFill>
              </a:rPr>
              <a:t> </a:t>
            </a:r>
            <a:r>
              <a:rPr lang="en-US" altLang="zh-CN" b="1" dirty="0">
                <a:solidFill>
                  <a:srgbClr val="7030A0"/>
                </a:solidFill>
              </a:rPr>
              <a:t>data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34" name="Graphic 133" descr="Back with solid fill">
            <a:extLst>
              <a:ext uri="{FF2B5EF4-FFF2-40B4-BE49-F238E27FC236}">
                <a16:creationId xmlns:a16="http://schemas.microsoft.com/office/drawing/2014/main" id="{00587289-99BD-8D8E-D1BC-01899486FE2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7325933">
            <a:off x="5818753" y="2463903"/>
            <a:ext cx="528489" cy="360839"/>
          </a:xfrm>
          <a:prstGeom prst="rect">
            <a:avLst/>
          </a:prstGeom>
        </p:spPr>
      </p:pic>
      <p:pic>
        <p:nvPicPr>
          <p:cNvPr id="135" name="Graphic 134" descr="List outline">
            <a:extLst>
              <a:ext uri="{FF2B5EF4-FFF2-40B4-BE49-F238E27FC236}">
                <a16:creationId xmlns:a16="http://schemas.microsoft.com/office/drawing/2014/main" id="{14E6C4A8-D326-F31F-7802-55B53F3CDB2E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423091" y="2962605"/>
            <a:ext cx="548640" cy="548640"/>
          </a:xfrm>
          <a:prstGeom prst="rect">
            <a:avLst/>
          </a:prstGeom>
        </p:spPr>
      </p:pic>
      <p:pic>
        <p:nvPicPr>
          <p:cNvPr id="136" name="Graphic 135" descr="List outline">
            <a:extLst>
              <a:ext uri="{FF2B5EF4-FFF2-40B4-BE49-F238E27FC236}">
                <a16:creationId xmlns:a16="http://schemas.microsoft.com/office/drawing/2014/main" id="{DA556BAD-1DFB-D57A-0844-050425DB5827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34917" y="3119529"/>
            <a:ext cx="548640" cy="548640"/>
          </a:xfrm>
          <a:prstGeom prst="rect">
            <a:avLst/>
          </a:prstGeom>
        </p:spPr>
      </p:pic>
      <p:pic>
        <p:nvPicPr>
          <p:cNvPr id="137" name="Graphic 136" descr="List outline">
            <a:extLst>
              <a:ext uri="{FF2B5EF4-FFF2-40B4-BE49-F238E27FC236}">
                <a16:creationId xmlns:a16="http://schemas.microsoft.com/office/drawing/2014/main" id="{0240DFF1-8F9A-96B3-ABDC-CD0777FECF86}"/>
              </a:ext>
            </a:extLst>
          </p:cNvPr>
          <p:cNvPicPr>
            <a:picLocks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991530" y="2946726"/>
            <a:ext cx="548640" cy="548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2C242E6-9941-0E74-C109-5C39E02F83DD}"/>
                  </a:ext>
                </a:extLst>
              </p:cNvPr>
              <p:cNvSpPr txBox="1"/>
              <p:nvPr/>
            </p:nvSpPr>
            <p:spPr>
              <a:xfrm>
                <a:off x="6452321" y="2982238"/>
                <a:ext cx="722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2C242E6-9941-0E74-C109-5C39E02F8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321" y="2982238"/>
                <a:ext cx="722634" cy="584775"/>
              </a:xfrm>
              <a:prstGeom prst="rect">
                <a:avLst/>
              </a:prstGeom>
              <a:blipFill>
                <a:blip r:embed="rId44"/>
                <a:stretch>
                  <a:fillRect l="-517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Graphic 138" descr="Checkbox Crossed with solid fill">
            <a:extLst>
              <a:ext uri="{FF2B5EF4-FFF2-40B4-BE49-F238E27FC236}">
                <a16:creationId xmlns:a16="http://schemas.microsoft.com/office/drawing/2014/main" id="{3B26FDEA-8881-8AA0-C627-385F9D6F067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663803" y="4317235"/>
            <a:ext cx="779182" cy="779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3F0DC9A-822F-072A-A4C7-0DFC40D5E8BE}"/>
                  </a:ext>
                </a:extLst>
              </p:cNvPr>
              <p:cNvSpPr/>
              <p:nvPr/>
            </p:nvSpPr>
            <p:spPr>
              <a:xfrm>
                <a:off x="6297691" y="4407363"/>
                <a:ext cx="69275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3F0DC9A-822F-072A-A4C7-0DFC40D5E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91" y="4407363"/>
                <a:ext cx="692754" cy="584775"/>
              </a:xfrm>
              <a:prstGeom prst="rect">
                <a:avLst/>
              </a:prstGeom>
              <a:blipFill>
                <a:blip r:embed="rId4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Down Arrow 140">
            <a:extLst>
              <a:ext uri="{FF2B5EF4-FFF2-40B4-BE49-F238E27FC236}">
                <a16:creationId xmlns:a16="http://schemas.microsoft.com/office/drawing/2014/main" id="{7B3C080F-4F1F-FA16-D2C1-8CBF053A0EFF}"/>
              </a:ext>
            </a:extLst>
          </p:cNvPr>
          <p:cNvSpPr/>
          <p:nvPr/>
        </p:nvSpPr>
        <p:spPr>
          <a:xfrm>
            <a:off x="5887428" y="4036336"/>
            <a:ext cx="334984" cy="37102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raphic 141" descr="Processor with solid fill">
            <a:extLst>
              <a:ext uri="{FF2B5EF4-FFF2-40B4-BE49-F238E27FC236}">
                <a16:creationId xmlns:a16="http://schemas.microsoft.com/office/drawing/2014/main" id="{071BE24D-3D62-6476-1352-AA3BF55B216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366514" y="5416964"/>
            <a:ext cx="768959" cy="7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34F0B6C-FF6B-2E72-2585-31A1DCD1B885}"/>
                  </a:ext>
                </a:extLst>
              </p:cNvPr>
              <p:cNvSpPr/>
              <p:nvPr/>
            </p:nvSpPr>
            <p:spPr>
              <a:xfrm>
                <a:off x="5875493" y="5743593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34F0B6C-FF6B-2E72-2585-31A1DCD1B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493" y="5743593"/>
                <a:ext cx="844395" cy="523220"/>
              </a:xfrm>
              <a:prstGeom prst="rect">
                <a:avLst/>
              </a:prstGeom>
              <a:blipFill>
                <a:blip r:embed="rId50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AB7352-A53F-F20C-BA04-6C337E0F49BF}"/>
              </a:ext>
            </a:extLst>
          </p:cNvPr>
          <p:cNvCxnSpPr>
            <a:cxnSpLocks/>
            <a:stCxn id="128" idx="3"/>
          </p:cNvCxnSpPr>
          <p:nvPr/>
        </p:nvCxnSpPr>
        <p:spPr>
          <a:xfrm flipV="1">
            <a:off x="5073546" y="5566362"/>
            <a:ext cx="345412" cy="228572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6" name="Graphic 145" descr="Repeat with solid fill">
            <a:extLst>
              <a:ext uri="{FF2B5EF4-FFF2-40B4-BE49-F238E27FC236}">
                <a16:creationId xmlns:a16="http://schemas.microsoft.com/office/drawing/2014/main" id="{F660369F-8AFA-6095-02C8-AA9A0FE6E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3477" y="5131752"/>
            <a:ext cx="640080" cy="640080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434EFDC-07F0-207E-2954-ED872D9F53EA}"/>
              </a:ext>
            </a:extLst>
          </p:cNvPr>
          <p:cNvCxnSpPr>
            <a:cxnSpLocks/>
            <a:endCxn id="146" idx="0"/>
          </p:cNvCxnSpPr>
          <p:nvPr/>
        </p:nvCxnSpPr>
        <p:spPr>
          <a:xfrm flipH="1">
            <a:off x="5643517" y="4932123"/>
            <a:ext cx="124739" cy="199629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6AD81B7-7C50-047B-C9FC-73EF471CA31F}"/>
              </a:ext>
            </a:extLst>
          </p:cNvPr>
          <p:cNvCxnSpPr>
            <a:cxnSpLocks/>
          </p:cNvCxnSpPr>
          <p:nvPr/>
        </p:nvCxnSpPr>
        <p:spPr>
          <a:xfrm>
            <a:off x="5991530" y="5566362"/>
            <a:ext cx="384722" cy="90784"/>
          </a:xfrm>
          <a:prstGeom prst="straightConnector1">
            <a:avLst/>
          </a:prstGeom>
          <a:ln>
            <a:headEnd type="oval"/>
            <a:tailEnd type="stealt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1CF96B-8974-50C4-F2B7-48633179CC73}"/>
              </a:ext>
            </a:extLst>
          </p:cNvPr>
          <p:cNvSpPr txBox="1"/>
          <p:nvPr/>
        </p:nvSpPr>
        <p:spPr>
          <a:xfrm>
            <a:off x="6990445" y="149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Book Antiqua" panose="02040602050305030304" pitchFamily="18" charset="0"/>
              </a:rPr>
              <a:t>……</a:t>
            </a:r>
            <a:endParaRPr lang="en-US" sz="3600" dirty="0">
              <a:latin typeface="Book Antiqua" panose="0204060205030503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633682-EE4F-7CAA-3412-8D790EA55D8A}"/>
              </a:ext>
            </a:extLst>
          </p:cNvPr>
          <p:cNvSpPr txBox="1"/>
          <p:nvPr/>
        </p:nvSpPr>
        <p:spPr>
          <a:xfrm>
            <a:off x="7343719" y="287410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Book Antiqua" panose="02040602050305030304" pitchFamily="18" charset="0"/>
              </a:rPr>
              <a:t>……</a:t>
            </a:r>
            <a:endParaRPr lang="en-US" sz="3600" dirty="0">
              <a:latin typeface="Book Antiqua" panose="0204060205030503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651F4DB-671F-95A9-9B9E-DFFA47662721}"/>
              </a:ext>
            </a:extLst>
          </p:cNvPr>
          <p:cNvSpPr txBox="1"/>
          <p:nvPr/>
        </p:nvSpPr>
        <p:spPr>
          <a:xfrm>
            <a:off x="7343719" y="538690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Book Antiqua" panose="02040602050305030304" pitchFamily="18" charset="0"/>
              </a:rPr>
              <a:t>……</a:t>
            </a:r>
            <a:endParaRPr lang="en-US" sz="3600" dirty="0">
              <a:latin typeface="Book Antiqua" panose="0204060205030503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530FED-53F9-689F-FAB9-CEC046F513F1}"/>
              </a:ext>
            </a:extLst>
          </p:cNvPr>
          <p:cNvSpPr txBox="1"/>
          <p:nvPr/>
        </p:nvSpPr>
        <p:spPr>
          <a:xfrm>
            <a:off x="7343719" y="43107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Book Antiqua" panose="02040602050305030304" pitchFamily="18" charset="0"/>
              </a:rPr>
              <a:t>……</a:t>
            </a:r>
            <a:endParaRPr lang="en-US" sz="3600" dirty="0">
              <a:latin typeface="Book Antiqua" panose="02040602050305030304" pitchFamily="18" charset="0"/>
            </a:endParaRPr>
          </a:p>
        </p:txBody>
      </p:sp>
      <p:sp>
        <p:nvSpPr>
          <p:cNvPr id="209" name="Rounded Rectangle 34">
            <a:extLst>
              <a:ext uri="{FF2B5EF4-FFF2-40B4-BE49-F238E27FC236}">
                <a16:creationId xmlns:a16="http://schemas.microsoft.com/office/drawing/2014/main" id="{9B753771-3395-303F-CFD5-CFA100ED5B0C}"/>
              </a:ext>
            </a:extLst>
          </p:cNvPr>
          <p:cNvSpPr/>
          <p:nvPr/>
        </p:nvSpPr>
        <p:spPr>
          <a:xfrm>
            <a:off x="8670380" y="3267385"/>
            <a:ext cx="3373286" cy="3154845"/>
          </a:xfrm>
          <a:prstGeom prst="roundRect">
            <a:avLst>
              <a:gd name="adj" fmla="val 7685"/>
            </a:avLst>
          </a:prstGeom>
          <a:solidFill>
            <a:schemeClr val="accent4">
              <a:lumMod val="20000"/>
              <a:lumOff val="80000"/>
              <a:alpha val="43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86" name="Graphic 185" descr="Checkbox Crossed with solid fill">
            <a:extLst>
              <a:ext uri="{FF2B5EF4-FFF2-40B4-BE49-F238E27FC236}">
                <a16:creationId xmlns:a16="http://schemas.microsoft.com/office/drawing/2014/main" id="{A00F7B27-BD7B-7B7F-AB8F-648DFCB45C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13778" y="4126175"/>
            <a:ext cx="548641" cy="548637"/>
          </a:xfrm>
          <a:prstGeom prst="rect">
            <a:avLst/>
          </a:prstGeom>
        </p:spPr>
      </p:pic>
      <p:pic>
        <p:nvPicPr>
          <p:cNvPr id="187" name="Graphic 186" descr="Checkbox Crossed with solid fill">
            <a:extLst>
              <a:ext uri="{FF2B5EF4-FFF2-40B4-BE49-F238E27FC236}">
                <a16:creationId xmlns:a16="http://schemas.microsoft.com/office/drawing/2014/main" id="{EDF5B4C1-D37E-17C2-ACE1-51D69EAF7AF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814744" y="4126175"/>
            <a:ext cx="548641" cy="54863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7197FE5-4EBD-4AAE-420A-C03B55403A72}"/>
              </a:ext>
            </a:extLst>
          </p:cNvPr>
          <p:cNvSpPr txBox="1"/>
          <p:nvPr/>
        </p:nvSpPr>
        <p:spPr>
          <a:xfrm>
            <a:off x="11262234" y="39798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8A76085-821E-77B0-45E2-13795AA5A6A9}"/>
              </a:ext>
            </a:extLst>
          </p:cNvPr>
          <p:cNvSpPr txBox="1"/>
          <p:nvPr/>
        </p:nvSpPr>
        <p:spPr>
          <a:xfrm>
            <a:off x="8678707" y="4125519"/>
            <a:ext cx="1851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500" b="1" dirty="0"/>
              <a:t>Error</a:t>
            </a:r>
            <a:r>
              <a:rPr lang="zh-CN" altLang="en-US" sz="2500" b="1" dirty="0"/>
              <a:t> </a:t>
            </a:r>
            <a:r>
              <a:rPr lang="en-US" altLang="zh-CN" sz="2500" b="1" dirty="0"/>
              <a:t>stream</a:t>
            </a:r>
            <a:endParaRPr lang="en-US" sz="25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EF1330E-1732-D20A-91A5-D4D670961006}"/>
              </a:ext>
            </a:extLst>
          </p:cNvPr>
          <p:cNvSpPr txBox="1"/>
          <p:nvPr/>
        </p:nvSpPr>
        <p:spPr>
          <a:xfrm>
            <a:off x="11244818" y="3292099"/>
            <a:ext cx="1039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B020EAEB-36E4-4D8F-DDE9-72C5B2A76BDC}"/>
              </a:ext>
            </a:extLst>
          </p:cNvPr>
          <p:cNvSpPr txBox="1"/>
          <p:nvPr/>
        </p:nvSpPr>
        <p:spPr>
          <a:xfrm>
            <a:off x="8635622" y="3454039"/>
            <a:ext cx="193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00" b="1" dirty="0"/>
              <a:t>Query</a:t>
            </a:r>
            <a:r>
              <a:rPr lang="zh-CN" altLang="en-US" sz="2300" b="1" dirty="0"/>
              <a:t> </a:t>
            </a:r>
            <a:r>
              <a:rPr lang="en-US" altLang="zh-CN" sz="2300" b="1" dirty="0"/>
              <a:t>stream</a:t>
            </a:r>
            <a:endParaRPr lang="en-US" sz="2300" b="1" dirty="0"/>
          </a:p>
        </p:txBody>
      </p:sp>
      <p:pic>
        <p:nvPicPr>
          <p:cNvPr id="195" name="Graphic 194" descr="List outline">
            <a:extLst>
              <a:ext uri="{FF2B5EF4-FFF2-40B4-BE49-F238E27FC236}">
                <a16:creationId xmlns:a16="http://schemas.microsoft.com/office/drawing/2014/main" id="{1C2BDCCB-4AE7-DC8F-1155-8D5251A41290}"/>
              </a:ext>
            </a:extLst>
          </p:cNvPr>
          <p:cNvPicPr>
            <a:picLocks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442854" y="3445820"/>
            <a:ext cx="466935" cy="471373"/>
          </a:xfrm>
          <a:prstGeom prst="rect">
            <a:avLst/>
          </a:prstGeom>
        </p:spPr>
      </p:pic>
      <p:pic>
        <p:nvPicPr>
          <p:cNvPr id="196" name="Graphic 195" descr="List outline">
            <a:extLst>
              <a:ext uri="{FF2B5EF4-FFF2-40B4-BE49-F238E27FC236}">
                <a16:creationId xmlns:a16="http://schemas.microsoft.com/office/drawing/2014/main" id="{7C638925-6D5B-36B1-9ED9-18DB7250924A}"/>
              </a:ext>
            </a:extLst>
          </p:cNvPr>
          <p:cNvPicPr>
            <a:picLocks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0836675" y="3445820"/>
            <a:ext cx="466935" cy="47137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870F63B-D3FA-F286-1E5C-32DF25406156}"/>
              </a:ext>
            </a:extLst>
          </p:cNvPr>
          <p:cNvGrpSpPr/>
          <p:nvPr/>
        </p:nvGrpSpPr>
        <p:grpSpPr>
          <a:xfrm>
            <a:off x="8670378" y="4734098"/>
            <a:ext cx="3521622" cy="1472576"/>
            <a:chOff x="9048948" y="4822446"/>
            <a:chExt cx="3159975" cy="1326072"/>
          </a:xfrm>
        </p:grpSpPr>
        <p:pic>
          <p:nvPicPr>
            <p:cNvPr id="81" name="Graphic 80" descr="Repeat with solid fill">
              <a:extLst>
                <a:ext uri="{FF2B5EF4-FFF2-40B4-BE49-F238E27FC236}">
                  <a16:creationId xmlns:a16="http://schemas.microsoft.com/office/drawing/2014/main" id="{4799336E-A1B9-ECB0-9FAA-5D3E0C66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55552" y="5254315"/>
              <a:ext cx="487858" cy="487858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373E883-374B-0FA5-B25C-4356C0A16CE4}"/>
                </a:ext>
              </a:extLst>
            </p:cNvPr>
            <p:cNvSpPr txBox="1"/>
            <p:nvPr/>
          </p:nvSpPr>
          <p:spPr>
            <a:xfrm>
              <a:off x="9819908" y="5760499"/>
              <a:ext cx="1759146" cy="388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accent6"/>
                  </a:solidFill>
                </a:rPr>
                <a:t>A</a:t>
              </a:r>
              <a:r>
                <a:rPr lang="zh-CN" altLang="en-US" sz="22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200" b="1" dirty="0">
                  <a:solidFill>
                    <a:schemeClr val="accent6"/>
                  </a:solidFill>
                </a:rPr>
                <a:t>CMR</a:t>
              </a:r>
              <a:r>
                <a:rPr lang="zh-CN" altLang="en-US" sz="22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200" b="1" dirty="0">
                  <a:solidFill>
                    <a:schemeClr val="accent6"/>
                  </a:solidFill>
                </a:rPr>
                <a:t>method</a:t>
              </a:r>
              <a:endParaRPr lang="en-US" sz="2200" b="1" dirty="0">
                <a:solidFill>
                  <a:schemeClr val="accent6"/>
                </a:solidFill>
              </a:endParaRPr>
            </a:p>
          </p:txBody>
        </p:sp>
        <p:pic>
          <p:nvPicPr>
            <p:cNvPr id="198" name="Graphic 197" descr="Checkbox Crossed with solid fill">
              <a:extLst>
                <a:ext uri="{FF2B5EF4-FFF2-40B4-BE49-F238E27FC236}">
                  <a16:creationId xmlns:a16="http://schemas.microsoft.com/office/drawing/2014/main" id="{DE9E116F-7854-BB4B-25F7-893AC59F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30815" y="4822446"/>
              <a:ext cx="457200" cy="457200"/>
            </a:xfrm>
            <a:prstGeom prst="rect">
              <a:avLst/>
            </a:prstGeom>
          </p:spPr>
        </p:pic>
        <p:pic>
          <p:nvPicPr>
            <p:cNvPr id="200" name="Graphic 199" descr="Processor with solid fill">
              <a:extLst>
                <a:ext uri="{FF2B5EF4-FFF2-40B4-BE49-F238E27FC236}">
                  <a16:creationId xmlns:a16="http://schemas.microsoft.com/office/drawing/2014/main" id="{E76AA633-2F8D-0868-A867-FA844A0CB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198543" y="5289889"/>
              <a:ext cx="435730" cy="435730"/>
            </a:xfrm>
            <a:prstGeom prst="rect">
              <a:avLst/>
            </a:prstGeom>
          </p:spPr>
        </p:pic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560D1236-162B-61C1-E790-701C58B4E078}"/>
                </a:ext>
              </a:extLst>
            </p:cNvPr>
            <p:cNvSpPr/>
            <p:nvPr/>
          </p:nvSpPr>
          <p:spPr>
            <a:xfrm>
              <a:off x="9653826" y="5461935"/>
              <a:ext cx="716385" cy="124671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ight Arrow 202">
              <a:extLst>
                <a:ext uri="{FF2B5EF4-FFF2-40B4-BE49-F238E27FC236}">
                  <a16:creationId xmlns:a16="http://schemas.microsoft.com/office/drawing/2014/main" id="{DC1DD720-BB8E-1ECF-6365-D302F5D7EA44}"/>
                </a:ext>
              </a:extLst>
            </p:cNvPr>
            <p:cNvSpPr/>
            <p:nvPr/>
          </p:nvSpPr>
          <p:spPr>
            <a:xfrm>
              <a:off x="11048305" y="5444462"/>
              <a:ext cx="487858" cy="125628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Graphic 203" descr="Processor with solid fill">
              <a:extLst>
                <a:ext uri="{FF2B5EF4-FFF2-40B4-BE49-F238E27FC236}">
                  <a16:creationId xmlns:a16="http://schemas.microsoft.com/office/drawing/2014/main" id="{F5A98EEB-3C67-1C57-E1E3-17786D8CA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580718" y="5298836"/>
              <a:ext cx="435730" cy="435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60FAB017-35AF-026F-53EE-02AF08B129EA}"/>
                    </a:ext>
                  </a:extLst>
                </p:cNvPr>
                <p:cNvSpPr/>
                <p:nvPr/>
              </p:nvSpPr>
              <p:spPr>
                <a:xfrm>
                  <a:off x="9048948" y="5705047"/>
                  <a:ext cx="844395" cy="4157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60FAB017-35AF-026F-53EE-02AF08B129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948" y="5705047"/>
                  <a:ext cx="844395" cy="415735"/>
                </a:xfrm>
                <a:prstGeom prst="rect">
                  <a:avLst/>
                </a:prstGeom>
                <a:blipFill>
                  <a:blip r:embed="rId5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E4ABBF2-A04F-5120-4574-B621F3DA0BA3}"/>
                    </a:ext>
                  </a:extLst>
                </p:cNvPr>
                <p:cNvSpPr/>
                <p:nvPr/>
              </p:nvSpPr>
              <p:spPr>
                <a:xfrm>
                  <a:off x="9328549" y="4833264"/>
                  <a:ext cx="491353" cy="415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4E4ABBF2-A04F-5120-4574-B621F3DA0B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8549" y="4833264"/>
                  <a:ext cx="491353" cy="415735"/>
                </a:xfrm>
                <a:prstGeom prst="rect">
                  <a:avLst/>
                </a:prstGeom>
                <a:blipFill>
                  <a:blip r:embed="rId5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8F9D3F8-B221-789B-4A81-9D693CC9A62D}"/>
                    </a:ext>
                  </a:extLst>
                </p:cNvPr>
                <p:cNvSpPr/>
                <p:nvPr/>
              </p:nvSpPr>
              <p:spPr>
                <a:xfrm>
                  <a:off x="11364528" y="5701227"/>
                  <a:ext cx="844395" cy="4157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68F9D3F8-B221-789B-4A81-9D693CC9A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4528" y="5701227"/>
                  <a:ext cx="844395" cy="415735"/>
                </a:xfrm>
                <a:prstGeom prst="rect">
                  <a:avLst/>
                </a:prstGeom>
                <a:blipFill>
                  <a:blip r:embed="rId57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0" name="TextBox 209">
            <a:extLst>
              <a:ext uri="{FF2B5EF4-FFF2-40B4-BE49-F238E27FC236}">
                <a16:creationId xmlns:a16="http://schemas.microsoft.com/office/drawing/2014/main" id="{77796EEF-B2BE-0457-9BD6-B88FA1C59D73}"/>
              </a:ext>
            </a:extLst>
          </p:cNvPr>
          <p:cNvSpPr txBox="1"/>
          <p:nvPr/>
        </p:nvSpPr>
        <p:spPr>
          <a:xfrm>
            <a:off x="8807119" y="1345570"/>
            <a:ext cx="239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🌈</a:t>
            </a:r>
            <a:r>
              <a:rPr lang="zh-CN" altLang="en-US" sz="2000" dirty="0"/>
              <a:t> </a:t>
            </a:r>
            <a:r>
              <a:rPr lang="en-US" altLang="zh-CN" sz="2400" i="1" dirty="0">
                <a:solidFill>
                  <a:srgbClr val="00B0F0"/>
                </a:solidFill>
              </a:rPr>
              <a:t>everchanging</a:t>
            </a:r>
            <a:r>
              <a:rPr lang="zh-CN" altLang="en-US" sz="2400" i="1" dirty="0">
                <a:solidFill>
                  <a:srgbClr val="00B0F0"/>
                </a:solidFill>
              </a:rPr>
              <a:t> </a:t>
            </a:r>
            <a:r>
              <a:rPr lang="en-US" altLang="zh-CN" sz="2400" b="1" i="1" dirty="0">
                <a:solidFill>
                  <a:srgbClr val="00B0F0"/>
                </a:solidFill>
              </a:rPr>
              <a:t>distribution</a:t>
            </a:r>
            <a:r>
              <a:rPr lang="zh-CN" altLang="en-US" sz="2400" b="1" i="1" dirty="0">
                <a:solidFill>
                  <a:srgbClr val="00B0F0"/>
                </a:solidFill>
              </a:rPr>
              <a:t> </a:t>
            </a:r>
            <a:r>
              <a:rPr lang="en-US" altLang="zh-CN" sz="2400" b="1" i="1" dirty="0">
                <a:solidFill>
                  <a:srgbClr val="00B0F0"/>
                </a:solidFill>
              </a:rPr>
              <a:t>shift</a:t>
            </a:r>
            <a:r>
              <a:rPr lang="zh-CN" altLang="en-US" sz="2400" b="1" i="1" dirty="0">
                <a:solidFill>
                  <a:srgbClr val="00B0F0"/>
                </a:solidFill>
              </a:rPr>
              <a:t> </a:t>
            </a:r>
            <a:r>
              <a:rPr lang="en-US" altLang="zh-CN" sz="2400" i="1" dirty="0">
                <a:solidFill>
                  <a:srgbClr val="00B0F0"/>
                </a:solidFill>
              </a:rPr>
              <a:t>in</a:t>
            </a:r>
            <a:r>
              <a:rPr lang="zh-CN" altLang="en-US" sz="2400" i="1" dirty="0">
                <a:solidFill>
                  <a:srgbClr val="00B0F0"/>
                </a:solidFill>
              </a:rPr>
              <a:t> </a:t>
            </a:r>
            <a:r>
              <a:rPr lang="en-US" altLang="zh-CN" sz="2400" i="1" dirty="0">
                <a:solidFill>
                  <a:srgbClr val="00B0F0"/>
                </a:solidFill>
              </a:rPr>
              <a:t>online</a:t>
            </a:r>
            <a:r>
              <a:rPr lang="zh-CN" altLang="en-US" sz="2400" i="1" dirty="0">
                <a:solidFill>
                  <a:srgbClr val="00B0F0"/>
                </a:solidFill>
              </a:rPr>
              <a:t> </a:t>
            </a:r>
            <a:r>
              <a:rPr lang="en-US" altLang="zh-CN" sz="2400" i="1" dirty="0">
                <a:solidFill>
                  <a:srgbClr val="00B0F0"/>
                </a:solidFill>
              </a:rPr>
              <a:t>data</a:t>
            </a:r>
            <a:endParaRPr lang="en-US" sz="2400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6E4B2DE-56C1-43B8-3D6A-81AEBB2471A5}"/>
                  </a:ext>
                </a:extLst>
              </p:cNvPr>
              <p:cNvSpPr txBox="1"/>
              <p:nvPr/>
            </p:nvSpPr>
            <p:spPr>
              <a:xfrm>
                <a:off x="4517333" y="2940216"/>
                <a:ext cx="7226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6E4B2DE-56C1-43B8-3D6A-81AEBB247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33" y="2940216"/>
                <a:ext cx="722634" cy="584775"/>
              </a:xfrm>
              <a:prstGeom prst="rect">
                <a:avLst/>
              </a:prstGeom>
              <a:blipFill>
                <a:blip r:embed="rId58"/>
                <a:stretch>
                  <a:fillRect l="-517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Right Arrow 213">
            <a:extLst>
              <a:ext uri="{FF2B5EF4-FFF2-40B4-BE49-F238E27FC236}">
                <a16:creationId xmlns:a16="http://schemas.microsoft.com/office/drawing/2014/main" id="{5295EB73-AF9B-8F92-7B8D-29FDC782761D}"/>
              </a:ext>
            </a:extLst>
          </p:cNvPr>
          <p:cNvSpPr/>
          <p:nvPr/>
        </p:nvSpPr>
        <p:spPr>
          <a:xfrm rot="5400000">
            <a:off x="9460404" y="5238891"/>
            <a:ext cx="253010" cy="1188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241AC6-6754-2CEC-1391-A279C7DC2132}"/>
              </a:ext>
            </a:extLst>
          </p:cNvPr>
          <p:cNvGrpSpPr/>
          <p:nvPr/>
        </p:nvGrpSpPr>
        <p:grpSpPr>
          <a:xfrm>
            <a:off x="2200822" y="2079618"/>
            <a:ext cx="7195845" cy="958314"/>
            <a:chOff x="2200822" y="2079618"/>
            <a:chExt cx="7195845" cy="95831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259791-1B58-D806-355F-82BD1F1FD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6058" y="2486574"/>
              <a:ext cx="6561061" cy="0"/>
            </a:xfrm>
            <a:prstGeom prst="straightConnector1">
              <a:avLst/>
            </a:prstGeom>
            <a:ln w="31750" cmpd="sng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D94F0F8-44B2-74A8-72BF-2C682E209A99}"/>
                </a:ext>
              </a:extLst>
            </p:cNvPr>
            <p:cNvSpPr txBox="1"/>
            <p:nvPr/>
          </p:nvSpPr>
          <p:spPr>
            <a:xfrm>
              <a:off x="8481032" y="2514712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00B0F0"/>
                  </a:solidFill>
                </a:rPr>
                <a:t>Time</a:t>
              </a:r>
              <a:endParaRPr lang="en-US" sz="2800" b="1" i="1" dirty="0">
                <a:solidFill>
                  <a:srgbClr val="00B0F0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89A5F0A-BDA0-A558-5DAF-86641D9069F9}"/>
                </a:ext>
              </a:extLst>
            </p:cNvPr>
            <p:cNvSpPr txBox="1"/>
            <p:nvPr/>
          </p:nvSpPr>
          <p:spPr>
            <a:xfrm>
              <a:off x="4503994" y="2186239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t=1</a:t>
              </a:r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671399C-36AB-D9C5-B6AC-2D7F7463941B}"/>
                </a:ext>
              </a:extLst>
            </p:cNvPr>
            <p:cNvSpPr txBox="1"/>
            <p:nvPr/>
          </p:nvSpPr>
          <p:spPr>
            <a:xfrm>
              <a:off x="6536691" y="2186239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t=2</a:t>
              </a:r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809CD5E-870E-0D3F-57B8-1FFBDBE97A47}"/>
                </a:ext>
              </a:extLst>
            </p:cNvPr>
            <p:cNvSpPr txBox="1"/>
            <p:nvPr/>
          </p:nvSpPr>
          <p:spPr>
            <a:xfrm>
              <a:off x="8445018" y="2079618"/>
              <a:ext cx="489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t=T</a:t>
              </a:r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4BBD5D2-E13A-B84E-9A7A-083A514542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28398" y="2404565"/>
              <a:ext cx="148490" cy="1484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B5F62E6-EA94-02CD-3E96-4C52CDF37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0822" y="2453144"/>
              <a:ext cx="148490" cy="1484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2660DEE-CCA2-2677-4CD9-BC92361A9E6E}"/>
                </a:ext>
              </a:extLst>
            </p:cNvPr>
            <p:cNvSpPr txBox="1"/>
            <p:nvPr/>
          </p:nvSpPr>
          <p:spPr>
            <a:xfrm>
              <a:off x="2352964" y="2186239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t=0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84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61" grpId="0" animBg="1"/>
      <p:bldP spid="162" grpId="0" animBg="1"/>
      <p:bldP spid="6" grpId="0" animBg="1"/>
      <p:bldP spid="96" grpId="0"/>
      <p:bldP spid="111" grpId="0"/>
      <p:bldP spid="112" grpId="0" animBg="1"/>
      <p:bldP spid="129" grpId="0"/>
      <p:bldP spid="132" grpId="0"/>
      <p:bldP spid="133" grpId="0"/>
      <p:bldP spid="138" grpId="0"/>
      <p:bldP spid="140" grpId="0"/>
      <p:bldP spid="141" grpId="0" animBg="1"/>
      <p:bldP spid="143" grpId="0"/>
      <p:bldP spid="31" grpId="0"/>
      <p:bldP spid="84" grpId="0"/>
      <p:bldP spid="85" grpId="0"/>
      <p:bldP spid="86" grpId="0"/>
      <p:bldP spid="209" grpId="0" animBg="1"/>
      <p:bldP spid="188" grpId="0"/>
      <p:bldP spid="189" grpId="0"/>
      <p:bldP spid="193" grpId="0"/>
      <p:bldP spid="194" grpId="0"/>
      <p:bldP spid="210" grpId="0"/>
      <p:bldP spid="213" grpId="0"/>
      <p:bldP spid="2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34">
            <a:extLst>
              <a:ext uri="{FF2B5EF4-FFF2-40B4-BE49-F238E27FC236}">
                <a16:creationId xmlns:a16="http://schemas.microsoft.com/office/drawing/2014/main" id="{89A8E89C-9294-8BB1-CD79-3239DB1AFB51}"/>
              </a:ext>
            </a:extLst>
          </p:cNvPr>
          <p:cNvSpPr/>
          <p:nvPr/>
        </p:nvSpPr>
        <p:spPr>
          <a:xfrm>
            <a:off x="9328243" y="2224001"/>
            <a:ext cx="2729893" cy="3975307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5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9FC0D-F26E-CAA7-87E9-8417CCA88B15}"/>
              </a:ext>
            </a:extLst>
          </p:cNvPr>
          <p:cNvSpPr txBox="1">
            <a:spLocks/>
          </p:cNvSpPr>
          <p:nvPr/>
        </p:nvSpPr>
        <p:spPr>
          <a:xfrm>
            <a:off x="331469" y="0"/>
            <a:ext cx="11915776" cy="1383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Evaluating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CMR: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OOD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Data</a:t>
            </a:r>
            <a:r>
              <a:rPr lang="zh-CN" altLang="en-US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Stream</a:t>
            </a:r>
            <a:endParaRPr lang="en-US" sz="48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8A4926-687F-7627-F2BC-1774A7BBC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5" r="44088" b="3641"/>
          <a:stretch/>
        </p:blipFill>
        <p:spPr>
          <a:xfrm>
            <a:off x="5896594" y="2051627"/>
            <a:ext cx="3374628" cy="453999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EA6B2-7E8E-3ACB-D84F-6318E71A4E5F}"/>
              </a:ext>
            </a:extLst>
          </p:cNvPr>
          <p:cNvCxnSpPr>
            <a:cxnSpLocks/>
          </p:cNvCxnSpPr>
          <p:nvPr/>
        </p:nvCxnSpPr>
        <p:spPr>
          <a:xfrm>
            <a:off x="6334787" y="6408191"/>
            <a:ext cx="3477428" cy="0"/>
          </a:xfrm>
          <a:prstGeom prst="straightConnector1">
            <a:avLst/>
          </a:prstGeom>
          <a:ln w="31750" cmpd="sng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20" descr="List outline">
            <a:extLst>
              <a:ext uri="{FF2B5EF4-FFF2-40B4-BE49-F238E27FC236}">
                <a16:creationId xmlns:a16="http://schemas.microsoft.com/office/drawing/2014/main" id="{9B617817-E908-690D-DD2C-4B293B4FAA2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5773" y="5350646"/>
            <a:ext cx="878553" cy="731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B8CA3-82F3-6052-2D4D-BE07D6CEBE13}"/>
                  </a:ext>
                </a:extLst>
              </p:cNvPr>
              <p:cNvSpPr txBox="1"/>
              <p:nvPr/>
            </p:nvSpPr>
            <p:spPr>
              <a:xfrm>
                <a:off x="11348525" y="5372551"/>
                <a:ext cx="7640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1B8CA3-82F3-6052-2D4D-BE07D6CEB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8525" y="5372551"/>
                <a:ext cx="764055" cy="646331"/>
              </a:xfrm>
              <a:prstGeom prst="rect">
                <a:avLst/>
              </a:prstGeom>
              <a:blipFill>
                <a:blip r:embed="rId6"/>
                <a:stretch>
                  <a:fillRect l="-6557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54A1E5E5-2853-EF82-07EB-46E7ED3D7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0" t="1386" r="26228" b="93365"/>
          <a:stretch/>
        </p:blipFill>
        <p:spPr>
          <a:xfrm>
            <a:off x="6664017" y="1666825"/>
            <a:ext cx="2379392" cy="2710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6675F1-1B38-7970-623A-43EBF01CE769}"/>
              </a:ext>
            </a:extLst>
          </p:cNvPr>
          <p:cNvSpPr txBox="1"/>
          <p:nvPr/>
        </p:nvSpPr>
        <p:spPr>
          <a:xfrm>
            <a:off x="9287141" y="6346477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/>
              <a:t>t</a:t>
            </a:r>
            <a:endParaRPr lang="en-US" sz="2800" i="1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7C2A48C-83B5-773E-8B19-00F986024D78}"/>
              </a:ext>
            </a:extLst>
          </p:cNvPr>
          <p:cNvSpPr>
            <a:spLocks noChangeAspect="1"/>
          </p:cNvSpPr>
          <p:nvPr/>
        </p:nvSpPr>
        <p:spPr>
          <a:xfrm>
            <a:off x="9230386" y="6306727"/>
            <a:ext cx="148490" cy="1484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D52468D-AD1E-461D-E8AD-208B49AF2DCB}"/>
                  </a:ext>
                </a:extLst>
              </p:cNvPr>
              <p:cNvSpPr/>
              <p:nvPr/>
            </p:nvSpPr>
            <p:spPr>
              <a:xfrm>
                <a:off x="9633622" y="4470668"/>
                <a:ext cx="521208" cy="519964"/>
              </a:xfrm>
              <a:prstGeom prst="rect">
                <a:avLst/>
              </a:prstGeom>
              <a:solidFill>
                <a:srgbClr val="72B8A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D52468D-AD1E-461D-E8AD-208B49AF2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622" y="4470668"/>
                <a:ext cx="521208" cy="519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E569EA88-EACD-3B6A-C8C0-715AC56D9B3D}"/>
              </a:ext>
            </a:extLst>
          </p:cNvPr>
          <p:cNvCxnSpPr>
            <a:cxnSpLocks/>
          </p:cNvCxnSpPr>
          <p:nvPr/>
        </p:nvCxnSpPr>
        <p:spPr>
          <a:xfrm>
            <a:off x="10156495" y="2678454"/>
            <a:ext cx="999696" cy="2688710"/>
          </a:xfrm>
          <a:prstGeom prst="bentConnector2">
            <a:avLst/>
          </a:prstGeom>
          <a:ln w="31750" cmpd="dbl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ight Arrow 61">
            <a:extLst>
              <a:ext uri="{FF2B5EF4-FFF2-40B4-BE49-F238E27FC236}">
                <a16:creationId xmlns:a16="http://schemas.microsoft.com/office/drawing/2014/main" id="{11A5042A-0262-F26F-A0AA-E5C21D09B7EE}"/>
              </a:ext>
            </a:extLst>
          </p:cNvPr>
          <p:cNvSpPr/>
          <p:nvPr/>
        </p:nvSpPr>
        <p:spPr>
          <a:xfrm rot="2526323">
            <a:off x="10211090" y="5037756"/>
            <a:ext cx="461176" cy="296257"/>
          </a:xfrm>
          <a:prstGeom prst="rightArrow">
            <a:avLst>
              <a:gd name="adj1" fmla="val 50000"/>
              <a:gd name="adj2" fmla="val 43217"/>
            </a:avLst>
          </a:prstGeom>
          <a:solidFill>
            <a:srgbClr val="72B8AE"/>
          </a:solidFill>
          <a:ln>
            <a:solidFill>
              <a:srgbClr val="72B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0FF4E4-C41B-4241-7A91-E34C732674F1}"/>
              </a:ext>
            </a:extLst>
          </p:cNvPr>
          <p:cNvGrpSpPr/>
          <p:nvPr/>
        </p:nvGrpSpPr>
        <p:grpSpPr>
          <a:xfrm>
            <a:off x="9592033" y="3203854"/>
            <a:ext cx="568037" cy="2848782"/>
            <a:chOff x="9592033" y="3203854"/>
            <a:chExt cx="568037" cy="28487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8F1168-B243-86C5-1A08-8D00449B4A62}"/>
                </a:ext>
              </a:extLst>
            </p:cNvPr>
            <p:cNvSpPr txBox="1"/>
            <p:nvPr/>
          </p:nvSpPr>
          <p:spPr>
            <a:xfrm>
              <a:off x="9636822" y="3783262"/>
              <a:ext cx="5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Book Antiqua" panose="02040602050305030304" pitchFamily="18" charset="0"/>
                </a:rPr>
                <a:t>…</a:t>
              </a:r>
              <a:endParaRPr lang="en-US" sz="3200" dirty="0">
                <a:latin typeface="Book Antiqua" panose="0204060205030503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84E25CC-507B-BBAE-9A9A-E196163016F2}"/>
                </a:ext>
              </a:extLst>
            </p:cNvPr>
            <p:cNvSpPr txBox="1"/>
            <p:nvPr/>
          </p:nvSpPr>
          <p:spPr>
            <a:xfrm>
              <a:off x="9592033" y="4859207"/>
              <a:ext cx="519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Book Antiqua" panose="02040602050305030304" pitchFamily="18" charset="0"/>
                </a:rPr>
                <a:t>…</a:t>
              </a:r>
              <a:endParaRPr lang="en-US" sz="3200" dirty="0">
                <a:latin typeface="Book Antiqua" panose="02040602050305030304" pitchFamily="18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39511E-6310-4D17-4721-89684E163D54}"/>
                </a:ext>
              </a:extLst>
            </p:cNvPr>
            <p:cNvGrpSpPr/>
            <p:nvPr/>
          </p:nvGrpSpPr>
          <p:grpSpPr>
            <a:xfrm>
              <a:off x="9633622" y="3203854"/>
              <a:ext cx="526448" cy="2848782"/>
              <a:chOff x="9633622" y="3203854"/>
              <a:chExt cx="526448" cy="28487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C34B61F2-3D86-3727-30CF-1F492CA0C328}"/>
                      </a:ext>
                    </a:extLst>
                  </p:cNvPr>
                  <p:cNvSpPr/>
                  <p:nvPr/>
                </p:nvSpPr>
                <p:spPr>
                  <a:xfrm>
                    <a:off x="9633622" y="3203854"/>
                    <a:ext cx="521208" cy="519964"/>
                  </a:xfrm>
                  <a:prstGeom prst="rect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C34B61F2-3D86-3727-30CF-1F492CA0C3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622" y="3203854"/>
                    <a:ext cx="521208" cy="51996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7927D3F-0FDE-D639-D4F5-D3C9CD40F2A1}"/>
                      </a:ext>
                    </a:extLst>
                  </p:cNvPr>
                  <p:cNvSpPr/>
                  <p:nvPr/>
                </p:nvSpPr>
                <p:spPr>
                  <a:xfrm>
                    <a:off x="9638862" y="5532672"/>
                    <a:ext cx="521208" cy="519964"/>
                  </a:xfrm>
                  <a:prstGeom prst="rect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7927D3F-0FDE-D639-D4F5-D3C9CD40F2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8862" y="5532672"/>
                    <a:ext cx="521208" cy="51996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EB7C0BF-65EC-1A09-4071-D10BCEC614DA}"/>
              </a:ext>
            </a:extLst>
          </p:cNvPr>
          <p:cNvSpPr txBox="1"/>
          <p:nvPr/>
        </p:nvSpPr>
        <p:spPr>
          <a:xfrm>
            <a:off x="9374878" y="1105576"/>
            <a:ext cx="2817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✅</a:t>
            </a:r>
            <a:r>
              <a:rPr lang="zh-CN" altLang="en-US" b="1" dirty="0"/>
              <a:t> </a:t>
            </a:r>
            <a:r>
              <a:rPr lang="en-US" altLang="zh-CN" sz="2000" b="1" dirty="0"/>
              <a:t>boundary-agnostic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en-US" altLang="zh-CN" b="1" dirty="0"/>
              <a:t>✅</a:t>
            </a:r>
            <a:r>
              <a:rPr lang="zh-CN" altLang="en-US" b="1" dirty="0"/>
              <a:t> </a:t>
            </a:r>
            <a:r>
              <a:rPr lang="en-US" altLang="zh-CN" sz="2000" b="1" dirty="0"/>
              <a:t>ctrl.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non-stationarity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en-US" altLang="zh-CN" b="1" dirty="0"/>
              <a:t>✅</a:t>
            </a:r>
            <a:r>
              <a:rPr lang="zh-CN" altLang="en-US" b="1" dirty="0"/>
              <a:t> </a:t>
            </a:r>
            <a:r>
              <a:rPr lang="en-US" altLang="zh-CN" sz="2000" b="1" dirty="0"/>
              <a:t>diverse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OOD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mixture</a:t>
            </a:r>
            <a:endParaRPr lang="en-US" altLang="zh-CN" b="1" dirty="0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ED3A0584-F6C6-4273-D0A3-1762D01583C0}"/>
              </a:ext>
            </a:extLst>
          </p:cNvPr>
          <p:cNvSpPr/>
          <p:nvPr/>
        </p:nvSpPr>
        <p:spPr>
          <a:xfrm>
            <a:off x="9290560" y="1016553"/>
            <a:ext cx="2729893" cy="111986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9273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7177A7-28A5-DEAF-6558-C075CA52D15B}"/>
              </a:ext>
            </a:extLst>
          </p:cNvPr>
          <p:cNvSpPr txBox="1"/>
          <p:nvPr/>
        </p:nvSpPr>
        <p:spPr>
          <a:xfrm>
            <a:off x="11156191" y="2652412"/>
            <a:ext cx="38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1️⃣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2367D-1F77-7BC6-E17D-3C39F31BD3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49" t="2316" r="10383" b="10357"/>
          <a:stretch/>
        </p:blipFill>
        <p:spPr>
          <a:xfrm>
            <a:off x="331469" y="1443876"/>
            <a:ext cx="5350681" cy="4964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Rounded Rectangle 34">
            <a:extLst>
              <a:ext uri="{FF2B5EF4-FFF2-40B4-BE49-F238E27FC236}">
                <a16:creationId xmlns:a16="http://schemas.microsoft.com/office/drawing/2014/main" id="{B3390A49-2FA6-9B5E-02E4-256BB43BC85C}"/>
              </a:ext>
            </a:extLst>
          </p:cNvPr>
          <p:cNvSpPr/>
          <p:nvPr/>
        </p:nvSpPr>
        <p:spPr>
          <a:xfrm>
            <a:off x="999390" y="3623940"/>
            <a:ext cx="2171462" cy="294818"/>
          </a:xfrm>
          <a:prstGeom prst="roundRect">
            <a:avLst>
              <a:gd name="adj" fmla="val 7685"/>
            </a:avLst>
          </a:prstGeom>
          <a:solidFill>
            <a:srgbClr val="72B8AE">
              <a:alpha val="45061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9" name="Rounded Rectangle 34">
            <a:extLst>
              <a:ext uri="{FF2B5EF4-FFF2-40B4-BE49-F238E27FC236}">
                <a16:creationId xmlns:a16="http://schemas.microsoft.com/office/drawing/2014/main" id="{587222CD-0ADB-FAAD-5114-A49BE06411FD}"/>
              </a:ext>
            </a:extLst>
          </p:cNvPr>
          <p:cNvSpPr/>
          <p:nvPr/>
        </p:nvSpPr>
        <p:spPr>
          <a:xfrm>
            <a:off x="1044179" y="4741240"/>
            <a:ext cx="2360886" cy="294818"/>
          </a:xfrm>
          <a:prstGeom prst="roundRect">
            <a:avLst>
              <a:gd name="adj" fmla="val 7685"/>
            </a:avLst>
          </a:prstGeom>
          <a:solidFill>
            <a:schemeClr val="accent1">
              <a:alpha val="5458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0" name="Rounded Rectangle 34">
            <a:extLst>
              <a:ext uri="{FF2B5EF4-FFF2-40B4-BE49-F238E27FC236}">
                <a16:creationId xmlns:a16="http://schemas.microsoft.com/office/drawing/2014/main" id="{305CFFC8-33BD-CC55-7767-6F23F0A6FEB4}"/>
              </a:ext>
            </a:extLst>
          </p:cNvPr>
          <p:cNvSpPr/>
          <p:nvPr/>
        </p:nvSpPr>
        <p:spPr>
          <a:xfrm>
            <a:off x="1044179" y="5289588"/>
            <a:ext cx="2448351" cy="294818"/>
          </a:xfrm>
          <a:prstGeom prst="roundRect">
            <a:avLst>
              <a:gd name="adj" fmla="val 7685"/>
            </a:avLst>
          </a:prstGeom>
          <a:solidFill>
            <a:srgbClr val="72B8AE">
              <a:alpha val="54586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71" name="Rounded Rectangle 34">
            <a:extLst>
              <a:ext uri="{FF2B5EF4-FFF2-40B4-BE49-F238E27FC236}">
                <a16:creationId xmlns:a16="http://schemas.microsoft.com/office/drawing/2014/main" id="{48D4BDB8-C34F-D831-2D3A-F0566C0C96DD}"/>
              </a:ext>
            </a:extLst>
          </p:cNvPr>
          <p:cNvSpPr/>
          <p:nvPr/>
        </p:nvSpPr>
        <p:spPr>
          <a:xfrm>
            <a:off x="1057771" y="5836238"/>
            <a:ext cx="3094717" cy="294818"/>
          </a:xfrm>
          <a:prstGeom prst="roundRect">
            <a:avLst>
              <a:gd name="adj" fmla="val 7685"/>
            </a:avLst>
          </a:prstGeom>
          <a:solidFill>
            <a:schemeClr val="accent2">
              <a:lumMod val="60000"/>
              <a:lumOff val="40000"/>
              <a:alpha val="32567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70356-E1B3-C9E6-EB3A-89AA59C4E668}"/>
              </a:ext>
            </a:extLst>
          </p:cNvPr>
          <p:cNvSpPr txBox="1"/>
          <p:nvPr/>
        </p:nvSpPr>
        <p:spPr>
          <a:xfrm>
            <a:off x="566106" y="58541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3️⃣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09B7B-09E7-C9A9-B8DF-59C86FB04D32}"/>
              </a:ext>
            </a:extLst>
          </p:cNvPr>
          <p:cNvSpPr txBox="1"/>
          <p:nvPr/>
        </p:nvSpPr>
        <p:spPr>
          <a:xfrm>
            <a:off x="566106" y="4741240"/>
            <a:ext cx="38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1️⃣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731637-85B9-54CB-25F1-EF78E87F69BE}"/>
              </a:ext>
            </a:extLst>
          </p:cNvPr>
          <p:cNvSpPr txBox="1"/>
          <p:nvPr/>
        </p:nvSpPr>
        <p:spPr>
          <a:xfrm>
            <a:off x="566106" y="5289588"/>
            <a:ext cx="38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2️⃣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1D5070-B20D-B76D-D1CF-BB32C37BA9E2}"/>
              </a:ext>
            </a:extLst>
          </p:cNvPr>
          <p:cNvSpPr txBox="1"/>
          <p:nvPr/>
        </p:nvSpPr>
        <p:spPr>
          <a:xfrm>
            <a:off x="10361275" y="4793431"/>
            <a:ext cx="381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2️⃣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1ADEA5-3905-9076-6989-ACBDE7F23D7B}"/>
              </a:ext>
            </a:extLst>
          </p:cNvPr>
          <p:cNvGrpSpPr/>
          <p:nvPr/>
        </p:nvGrpSpPr>
        <p:grpSpPr>
          <a:xfrm>
            <a:off x="10171284" y="3330804"/>
            <a:ext cx="803766" cy="2860145"/>
            <a:chOff x="10171284" y="3330804"/>
            <a:chExt cx="803766" cy="286014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1DE106-4A61-FC4E-CB45-E76365484DC4}"/>
                </a:ext>
              </a:extLst>
            </p:cNvPr>
            <p:cNvSpPr txBox="1"/>
            <p:nvPr/>
          </p:nvSpPr>
          <p:spPr>
            <a:xfrm>
              <a:off x="10345108" y="337756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3️⃣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A1B768-7597-410E-8A93-6A1444F3606E}"/>
                </a:ext>
              </a:extLst>
            </p:cNvPr>
            <p:cNvSpPr txBox="1"/>
            <p:nvPr/>
          </p:nvSpPr>
          <p:spPr>
            <a:xfrm>
              <a:off x="10218755" y="582161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3️⃣</a:t>
              </a: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B8333CA-08B6-B705-FB1A-6DA9C25C26B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563246" y="3938842"/>
              <a:ext cx="2019842" cy="803766"/>
            </a:xfrm>
            <a:prstGeom prst="bentConnector3">
              <a:avLst>
                <a:gd name="adj1" fmla="val -782"/>
              </a:avLst>
            </a:prstGeom>
            <a:ln w="317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6F17BA-3E6C-35A4-838A-D5F0D1E6E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4818" y="5738623"/>
              <a:ext cx="374039" cy="76468"/>
            </a:xfrm>
            <a:prstGeom prst="straightConnector1">
              <a:avLst/>
            </a:prstGeom>
            <a:ln w="317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9803CAF-C364-0C6F-2958-DD0ECEA163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43040" y="2378092"/>
                <a:ext cx="548640" cy="548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9803CAF-C364-0C6F-2958-DD0ECEA16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040" y="2378092"/>
                <a:ext cx="548640" cy="54864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5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22" grpId="0"/>
      <p:bldP spid="31" grpId="0"/>
      <p:bldP spid="32" grpId="0" animBg="1"/>
      <p:bldP spid="50" grpId="0" animBg="1"/>
      <p:bldP spid="62" grpId="0" animBg="1"/>
      <p:bldP spid="65" grpId="0"/>
      <p:bldP spid="72" grpId="0" animBg="1"/>
      <p:bldP spid="33" grpId="0"/>
      <p:bldP spid="68" grpId="0" animBg="1"/>
      <p:bldP spid="69" grpId="0" animBg="1"/>
      <p:bldP spid="70" grpId="0" animBg="1"/>
      <p:bldP spid="71" grpId="0" animBg="1"/>
      <p:bldP spid="4" grpId="0"/>
      <p:bldP spid="30" grpId="0"/>
      <p:bldP spid="37" grpId="0"/>
      <p:bldP spid="40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CB7FE6-0018-4D7E-00AA-F3C5393B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54" y="916274"/>
            <a:ext cx="3030770" cy="634439"/>
          </a:xfrm>
          <a:prstGeom prst="rect">
            <a:avLst/>
          </a:prstGeom>
        </p:spPr>
      </p:pic>
      <p:sp>
        <p:nvSpPr>
          <p:cNvPr id="29" name="Rounded Rectangle 34">
            <a:extLst>
              <a:ext uri="{FF2B5EF4-FFF2-40B4-BE49-F238E27FC236}">
                <a16:creationId xmlns:a16="http://schemas.microsoft.com/office/drawing/2014/main" id="{443B7428-319C-6664-92C2-59C714CFF641}"/>
              </a:ext>
            </a:extLst>
          </p:cNvPr>
          <p:cNvSpPr/>
          <p:nvPr/>
        </p:nvSpPr>
        <p:spPr>
          <a:xfrm>
            <a:off x="797404" y="2475693"/>
            <a:ext cx="5230301" cy="2182050"/>
          </a:xfrm>
          <a:prstGeom prst="roundRect">
            <a:avLst>
              <a:gd name="adj" fmla="val 7685"/>
            </a:avLst>
          </a:prstGeom>
          <a:solidFill>
            <a:srgbClr val="C00000">
              <a:alpha val="9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0" name="Rounded Rectangle 34">
            <a:extLst>
              <a:ext uri="{FF2B5EF4-FFF2-40B4-BE49-F238E27FC236}">
                <a16:creationId xmlns:a16="http://schemas.microsoft.com/office/drawing/2014/main" id="{C9457DF0-F357-244A-BA50-B01B7AC05D6A}"/>
              </a:ext>
            </a:extLst>
          </p:cNvPr>
          <p:cNvSpPr/>
          <p:nvPr/>
        </p:nvSpPr>
        <p:spPr>
          <a:xfrm>
            <a:off x="6157071" y="2475693"/>
            <a:ext cx="5230301" cy="2182050"/>
          </a:xfrm>
          <a:prstGeom prst="roundRect">
            <a:avLst>
              <a:gd name="adj" fmla="val 7685"/>
            </a:avLst>
          </a:prstGeom>
          <a:solidFill>
            <a:schemeClr val="accent6">
              <a:lumMod val="75000"/>
              <a:alpha val="9000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FCC7F7-7D50-785F-D407-96BE63BCA264}"/>
              </a:ext>
            </a:extLst>
          </p:cNvPr>
          <p:cNvGrpSpPr/>
          <p:nvPr/>
        </p:nvGrpSpPr>
        <p:grpSpPr>
          <a:xfrm>
            <a:off x="1755391" y="895691"/>
            <a:ext cx="5783561" cy="1378382"/>
            <a:chOff x="1500466" y="1622065"/>
            <a:chExt cx="5448976" cy="12930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15F381-519C-D102-6FEB-9AC8A937F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9" t="47281" r="37935"/>
            <a:stretch/>
          </p:blipFill>
          <p:spPr>
            <a:xfrm>
              <a:off x="1500466" y="2192319"/>
              <a:ext cx="3153192" cy="7227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39A38B-21A5-B2E4-5134-7AB76B269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3609" y="1622065"/>
              <a:ext cx="1115833" cy="36635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6F5933-7F5A-DB20-21A4-15FC61CE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039" y="747971"/>
            <a:ext cx="3030770" cy="70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49FC0D-F26E-CAA7-87E9-8417CCA88B15}"/>
              </a:ext>
            </a:extLst>
          </p:cNvPr>
          <p:cNvSpPr txBox="1">
            <a:spLocks/>
          </p:cNvSpPr>
          <p:nvPr/>
        </p:nvSpPr>
        <p:spPr>
          <a:xfrm>
            <a:off x="2468648" y="252642"/>
            <a:ext cx="10014733" cy="815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CMR</a:t>
            </a:r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as</a:t>
            </a:r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a</a:t>
            </a:r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novel</a:t>
            </a:r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CL</a:t>
            </a:r>
            <a:r>
              <a:rPr lang="zh-CN" altLang="en-US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9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formulation</a:t>
            </a:r>
            <a:endParaRPr lang="en-US" sz="2800" b="1" i="1" dirty="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6CAF9-38F6-2CD9-466D-35867FFA2486}"/>
              </a:ext>
            </a:extLst>
          </p:cNvPr>
          <p:cNvSpPr txBox="1"/>
          <p:nvPr/>
        </p:nvSpPr>
        <p:spPr>
          <a:xfrm>
            <a:off x="882633" y="2580732"/>
            <a:ext cx="5091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The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typical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CL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setup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boundary-aware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pre-defined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streams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342900" indent="-342900">
              <a:buFontTx/>
              <a:buChar char="-"/>
            </a:pPr>
            <a:r>
              <a:rPr lang="en-US" altLang="zh-CN" sz="2400" dirty="0"/>
              <a:t>disallowing</a:t>
            </a:r>
            <a:r>
              <a:rPr lang="zh-CN" altLang="en-US" sz="2400" dirty="0"/>
              <a:t> </a:t>
            </a:r>
            <a:r>
              <a:rPr lang="en-US" altLang="zh-CN" sz="2400" dirty="0"/>
              <a:t>revisiting</a:t>
            </a:r>
            <a:r>
              <a:rPr lang="zh-CN" altLang="en-US" sz="2400" dirty="0"/>
              <a:t> </a:t>
            </a:r>
            <a:r>
              <a:rPr lang="en-US" altLang="zh-CN" sz="2400" dirty="0"/>
              <a:t>the past</a:t>
            </a:r>
            <a:r>
              <a:rPr lang="zh-CN" altLang="en-US" sz="2400" dirty="0"/>
              <a:t> </a:t>
            </a:r>
            <a:r>
              <a:rPr lang="en-US" altLang="zh-CN" sz="2400" dirty="0"/>
              <a:t>dist.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dist.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7B5CD-4C96-0BAA-D632-9279DDF3396C}"/>
              </a:ext>
            </a:extLst>
          </p:cNvPr>
          <p:cNvSpPr txBox="1"/>
          <p:nvPr/>
        </p:nvSpPr>
        <p:spPr>
          <a:xfrm>
            <a:off x="6376822" y="2577859"/>
            <a:ext cx="47907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6"/>
                </a:solidFill>
              </a:rPr>
              <a:t>CMR: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a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more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realistic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CL</a:t>
            </a:r>
            <a:r>
              <a:rPr lang="zh-CN" altLang="en-US" sz="2400" b="1" dirty="0">
                <a:solidFill>
                  <a:schemeClr val="accent6"/>
                </a:solidFill>
              </a:rPr>
              <a:t> </a:t>
            </a:r>
            <a:r>
              <a:rPr lang="en-US" altLang="zh-CN" sz="2400" b="1" dirty="0">
                <a:solidFill>
                  <a:schemeClr val="accent6"/>
                </a:solidFill>
              </a:rPr>
              <a:t>setup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boundary-agnostic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dynamic</a:t>
            </a:r>
            <a:r>
              <a:rPr lang="zh-CN" altLang="en-US" sz="2400" dirty="0"/>
              <a:t> </a:t>
            </a:r>
            <a:r>
              <a:rPr lang="en-US" altLang="zh-CN" sz="2400" dirty="0"/>
              <a:t>streams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pred.</a:t>
            </a:r>
            <a:r>
              <a:rPr lang="zh-CN" altLang="en-US" sz="2400" dirty="0"/>
              <a:t> </a:t>
            </a:r>
            <a:r>
              <a:rPr lang="en-US" altLang="zh-CN" sz="2400" dirty="0"/>
              <a:t>errors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allowing</a:t>
            </a:r>
            <a:r>
              <a:rPr lang="zh-CN" altLang="en-US" sz="2400" dirty="0"/>
              <a:t> </a:t>
            </a:r>
            <a:r>
              <a:rPr lang="en-US" altLang="zh-CN" sz="2400" dirty="0"/>
              <a:t>revisiting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past</a:t>
            </a:r>
            <a:r>
              <a:rPr lang="zh-CN" altLang="en-US" sz="2400" dirty="0"/>
              <a:t> </a:t>
            </a:r>
            <a:r>
              <a:rPr lang="en-US" altLang="zh-CN" sz="2400" dirty="0"/>
              <a:t>dist.</a:t>
            </a:r>
          </a:p>
          <a:p>
            <a:pPr marL="342900" indent="-342900">
              <a:buFontTx/>
              <a:buChar char="-"/>
            </a:pPr>
            <a:r>
              <a:rPr lang="en-US" altLang="zh-CN" sz="2400" dirty="0"/>
              <a:t>diverse</a:t>
            </a:r>
            <a:r>
              <a:rPr lang="zh-CN" altLang="en-US" sz="2400" dirty="0"/>
              <a:t> </a:t>
            </a:r>
            <a:r>
              <a:rPr lang="en-US" altLang="zh-CN" sz="2400" dirty="0"/>
              <a:t>mixtures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OOD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522A9-0486-AC88-64AB-E7B72CE5D4E1}"/>
              </a:ext>
            </a:extLst>
          </p:cNvPr>
          <p:cNvSpPr txBox="1"/>
          <p:nvPr/>
        </p:nvSpPr>
        <p:spPr>
          <a:xfrm>
            <a:off x="8293210" y="1543329"/>
            <a:ext cx="298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multi-task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endParaRPr lang="en-US" sz="2800" b="1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7C6AC6F-2586-B323-2966-CB2AA9266045}"/>
              </a:ext>
            </a:extLst>
          </p:cNvPr>
          <p:cNvSpPr/>
          <p:nvPr/>
        </p:nvSpPr>
        <p:spPr>
          <a:xfrm>
            <a:off x="7720716" y="1677725"/>
            <a:ext cx="429371" cy="31314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Checkbox Crossed with solid fill">
            <a:extLst>
              <a:ext uri="{FF2B5EF4-FFF2-40B4-BE49-F238E27FC236}">
                <a16:creationId xmlns:a16="http://schemas.microsoft.com/office/drawing/2014/main" id="{6CD49DF0-A8D1-43E1-B32E-E289B3817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0204" y="4901773"/>
            <a:ext cx="509525" cy="507711"/>
          </a:xfrm>
          <a:prstGeom prst="rect">
            <a:avLst/>
          </a:prstGeom>
        </p:spPr>
      </p:pic>
      <p:pic>
        <p:nvPicPr>
          <p:cNvPr id="17" name="Graphic 16" descr="Processor with solid fill">
            <a:extLst>
              <a:ext uri="{FF2B5EF4-FFF2-40B4-BE49-F238E27FC236}">
                <a16:creationId xmlns:a16="http://schemas.microsoft.com/office/drawing/2014/main" id="{6D22702A-E3EE-6376-5521-3ADD18685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0650" y="5486403"/>
            <a:ext cx="485598" cy="483869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FAF3E890-7F7D-3C37-A7DF-1E7175BBB134}"/>
              </a:ext>
            </a:extLst>
          </p:cNvPr>
          <p:cNvSpPr/>
          <p:nvPr/>
        </p:nvSpPr>
        <p:spPr>
          <a:xfrm>
            <a:off x="4338038" y="5691537"/>
            <a:ext cx="798373" cy="13844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rocessor with solid fill">
            <a:extLst>
              <a:ext uri="{FF2B5EF4-FFF2-40B4-BE49-F238E27FC236}">
                <a16:creationId xmlns:a16="http://schemas.microsoft.com/office/drawing/2014/main" id="{6CD5DE62-D980-1074-92AA-8B9C36EB2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5784" y="5525975"/>
            <a:ext cx="485598" cy="483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95D31F-2774-3109-636F-24D22567B285}"/>
                  </a:ext>
                </a:extLst>
              </p:cNvPr>
              <p:cNvSpPr/>
              <p:nvPr/>
            </p:nvSpPr>
            <p:spPr>
              <a:xfrm>
                <a:off x="3663934" y="5947427"/>
                <a:ext cx="9410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95D31F-2774-3109-636F-24D22567B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34" y="5947427"/>
                <a:ext cx="941033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1447AF-3AE7-92D9-F62B-E02DDF6433DF}"/>
                  </a:ext>
                </a:extLst>
              </p:cNvPr>
              <p:cNvSpPr/>
              <p:nvPr/>
            </p:nvSpPr>
            <p:spPr>
              <a:xfrm>
                <a:off x="5000751" y="5977316"/>
                <a:ext cx="9410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1447AF-3AE7-92D9-F62B-E02DDF643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751" y="5977316"/>
                <a:ext cx="941033" cy="461665"/>
              </a:xfrm>
              <a:prstGeom prst="rect">
                <a:avLst/>
              </a:prstGeom>
              <a:blipFill>
                <a:blip r:embed="rId1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Graphic 23" descr="Database outline">
            <a:extLst>
              <a:ext uri="{FF2B5EF4-FFF2-40B4-BE49-F238E27FC236}">
                <a16:creationId xmlns:a16="http://schemas.microsoft.com/office/drawing/2014/main" id="{0E30D05C-A001-DEF5-2D9D-B776BACC63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9759" y="4992278"/>
            <a:ext cx="775632" cy="775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4B5A69-6644-23BC-4639-947FCB5CFE55}"/>
              </a:ext>
            </a:extLst>
          </p:cNvPr>
          <p:cNvSpPr txBox="1"/>
          <p:nvPr/>
        </p:nvSpPr>
        <p:spPr>
          <a:xfrm>
            <a:off x="834667" y="5749030"/>
            <a:ext cx="1148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u</a:t>
            </a:r>
            <a:r>
              <a:rPr lang="en-US" b="1" dirty="0"/>
              <a:t>pstream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algn="ctr"/>
            <a:r>
              <a:rPr lang="en-US" altLang="zh-CN" b="1" dirty="0"/>
              <a:t>data</a:t>
            </a:r>
            <a:endParaRPr lang="en-US" b="1" dirty="0"/>
          </a:p>
        </p:txBody>
      </p:sp>
      <p:pic>
        <p:nvPicPr>
          <p:cNvPr id="26" name="Graphic 25" descr="Processor with solid fill">
            <a:extLst>
              <a:ext uri="{FF2B5EF4-FFF2-40B4-BE49-F238E27FC236}">
                <a16:creationId xmlns:a16="http://schemas.microsoft.com/office/drawing/2014/main" id="{1F6F72D0-5BB9-8D9D-385C-4C2B100482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89687" y="5553120"/>
            <a:ext cx="422318" cy="422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6C74E6-9A77-8492-1874-4064A7182723}"/>
                  </a:ext>
                </a:extLst>
              </p:cNvPr>
              <p:cNvSpPr/>
              <p:nvPr/>
            </p:nvSpPr>
            <p:spPr>
              <a:xfrm>
                <a:off x="1831235" y="5942062"/>
                <a:ext cx="8443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6C74E6-9A77-8492-1874-4064A7182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235" y="5942062"/>
                <a:ext cx="844395" cy="52322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Graphic 35" descr="List outline">
            <a:extLst>
              <a:ext uri="{FF2B5EF4-FFF2-40B4-BE49-F238E27FC236}">
                <a16:creationId xmlns:a16="http://schemas.microsoft.com/office/drawing/2014/main" id="{40FCF16E-317E-A437-EBA6-2A23AF25206C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74219" y="4901773"/>
            <a:ext cx="466935" cy="4713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B80C619-F93A-2E0F-B6E0-1C93733C0E24}"/>
              </a:ext>
            </a:extLst>
          </p:cNvPr>
          <p:cNvSpPr txBox="1"/>
          <p:nvPr/>
        </p:nvSpPr>
        <p:spPr>
          <a:xfrm>
            <a:off x="4786676" y="4937404"/>
            <a:ext cx="822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errors</a:t>
            </a:r>
            <a:endParaRPr lang="en-US" sz="2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6B2CF3-DA67-0D37-48BC-822639658FE8}"/>
              </a:ext>
            </a:extLst>
          </p:cNvPr>
          <p:cNvSpPr txBox="1"/>
          <p:nvPr/>
        </p:nvSpPr>
        <p:spPr>
          <a:xfrm>
            <a:off x="2323016" y="5200313"/>
            <a:ext cx="11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OOD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endParaRPr lang="en-US" b="1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6D18A3B-8570-5F51-4DB2-661D5DD2B946}"/>
              </a:ext>
            </a:extLst>
          </p:cNvPr>
          <p:cNvSpPr/>
          <p:nvPr/>
        </p:nvSpPr>
        <p:spPr>
          <a:xfrm>
            <a:off x="3843504" y="5068289"/>
            <a:ext cx="543691" cy="139507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BC5C0E-6935-9339-54A1-FB2115565B90}"/>
              </a:ext>
            </a:extLst>
          </p:cNvPr>
          <p:cNvCxnSpPr>
            <a:cxnSpLocks/>
          </p:cNvCxnSpPr>
          <p:nvPr/>
        </p:nvCxnSpPr>
        <p:spPr>
          <a:xfrm flipV="1">
            <a:off x="4069472" y="5207796"/>
            <a:ext cx="0" cy="2964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>
            <a:extLst>
              <a:ext uri="{FF2B5EF4-FFF2-40B4-BE49-F238E27FC236}">
                <a16:creationId xmlns:a16="http://schemas.microsoft.com/office/drawing/2014/main" id="{8597F489-64EE-6170-F663-1AD13B89AB19}"/>
              </a:ext>
            </a:extLst>
          </p:cNvPr>
          <p:cNvSpPr/>
          <p:nvPr/>
        </p:nvSpPr>
        <p:spPr>
          <a:xfrm rot="5400000">
            <a:off x="4464552" y="5440018"/>
            <a:ext cx="253010" cy="1188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15CA347A-12DB-FAAE-33E9-4DCE377B9A77}"/>
              </a:ext>
            </a:extLst>
          </p:cNvPr>
          <p:cNvSpPr/>
          <p:nvPr/>
        </p:nvSpPr>
        <p:spPr>
          <a:xfrm>
            <a:off x="5954210" y="5691537"/>
            <a:ext cx="798373" cy="13844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 descr="Repeat with solid fill">
            <a:extLst>
              <a:ext uri="{FF2B5EF4-FFF2-40B4-BE49-F238E27FC236}">
                <a16:creationId xmlns:a16="http://schemas.microsoft.com/office/drawing/2014/main" id="{C2D5EC7D-48A8-8C8E-82A0-EA1080EE47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90815" y="5795289"/>
            <a:ext cx="411384" cy="40992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1D9D6A04-FC83-D44D-EAED-E686441D1E2F}"/>
              </a:ext>
            </a:extLst>
          </p:cNvPr>
          <p:cNvSpPr/>
          <p:nvPr/>
        </p:nvSpPr>
        <p:spPr>
          <a:xfrm>
            <a:off x="2473819" y="5708973"/>
            <a:ext cx="1295171" cy="10357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 descr="Processor with solid fill">
            <a:extLst>
              <a:ext uri="{FF2B5EF4-FFF2-40B4-BE49-F238E27FC236}">
                <a16:creationId xmlns:a16="http://schemas.microsoft.com/office/drawing/2014/main" id="{0D9D16FC-4DFD-F582-E1E4-CAF12710417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69940" y="5518975"/>
            <a:ext cx="485598" cy="4838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7509999-1B4F-2892-6E90-633085CD7E57}"/>
              </a:ext>
            </a:extLst>
          </p:cNvPr>
          <p:cNvSpPr txBox="1"/>
          <p:nvPr/>
        </p:nvSpPr>
        <p:spPr>
          <a:xfrm>
            <a:off x="7243316" y="5512399"/>
            <a:ext cx="4300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b="1" dirty="0"/>
              <a:t>an</a:t>
            </a:r>
            <a:r>
              <a:rPr lang="zh-CN" altLang="en-US" sz="2700" b="1" dirty="0"/>
              <a:t> </a:t>
            </a:r>
            <a:r>
              <a:rPr lang="en-US" altLang="zh-CN" sz="2700" b="1" i="1" dirty="0"/>
              <a:t>adaptable</a:t>
            </a:r>
            <a:r>
              <a:rPr lang="zh-CN" altLang="en-US" sz="2700" b="1" dirty="0"/>
              <a:t> </a:t>
            </a:r>
            <a:r>
              <a:rPr lang="en-US" altLang="zh-CN" sz="2700" b="1" dirty="0"/>
              <a:t>service</a:t>
            </a:r>
          </a:p>
          <a:p>
            <a:pPr algn="ctr"/>
            <a:r>
              <a:rPr lang="en-US" altLang="zh-CN" sz="2700" b="1" dirty="0"/>
              <a:t>for</a:t>
            </a:r>
            <a:r>
              <a:rPr lang="zh-CN" altLang="en-US" sz="2700" b="1" dirty="0"/>
              <a:t> </a:t>
            </a:r>
            <a:r>
              <a:rPr lang="en-US" altLang="zh-CN" sz="2700" b="1" dirty="0"/>
              <a:t>real-world</a:t>
            </a:r>
            <a:r>
              <a:rPr lang="zh-CN" altLang="en-US" sz="2700" b="1" dirty="0"/>
              <a:t> </a:t>
            </a:r>
            <a:r>
              <a:rPr lang="en-US" altLang="zh-CN" sz="2700" b="1" dirty="0"/>
              <a:t>applications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C8D63BA-0F31-5C2D-7E81-B8018FF08557}"/>
              </a:ext>
            </a:extLst>
          </p:cNvPr>
          <p:cNvSpPr/>
          <p:nvPr/>
        </p:nvSpPr>
        <p:spPr>
          <a:xfrm>
            <a:off x="7390251" y="5625961"/>
            <a:ext cx="429371" cy="31314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155DD7-AFF0-81CF-494B-2B452D502876}"/>
              </a:ext>
            </a:extLst>
          </p:cNvPr>
          <p:cNvCxnSpPr/>
          <p:nvPr/>
        </p:nvCxnSpPr>
        <p:spPr>
          <a:xfrm>
            <a:off x="1676327" y="5445317"/>
            <a:ext cx="305032" cy="21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A36550-495D-448C-2E24-B00FE3530D38}"/>
              </a:ext>
            </a:extLst>
          </p:cNvPr>
          <p:cNvSpPr txBox="1"/>
          <p:nvPr/>
        </p:nvSpPr>
        <p:spPr>
          <a:xfrm>
            <a:off x="5949748" y="4972407"/>
            <a:ext cx="769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6"/>
                </a:solidFill>
              </a:rPr>
              <a:t>error</a:t>
            </a:r>
          </a:p>
          <a:p>
            <a:pPr algn="ctr"/>
            <a:r>
              <a:rPr lang="en-US" altLang="zh-CN" sz="2000" b="1" dirty="0">
                <a:solidFill>
                  <a:schemeClr val="accent6"/>
                </a:solidFill>
              </a:rPr>
              <a:t>fixing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8BDED-7B31-4BED-8E24-746CD875B981}"/>
              </a:ext>
            </a:extLst>
          </p:cNvPr>
          <p:cNvSpPr txBox="1"/>
          <p:nvPr/>
        </p:nvSpPr>
        <p:spPr>
          <a:xfrm>
            <a:off x="2765969" y="5503714"/>
            <a:ext cx="5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DB2536-2C46-216C-EB0C-35E45DFFB88F}"/>
              </a:ext>
            </a:extLst>
          </p:cNvPr>
          <p:cNvSpPr txBox="1"/>
          <p:nvPr/>
        </p:nvSpPr>
        <p:spPr>
          <a:xfrm>
            <a:off x="6015873" y="5525975"/>
            <a:ext cx="5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p:pic>
        <p:nvPicPr>
          <p:cNvPr id="54" name="Graphic 53" descr="Repeat with solid fill">
            <a:extLst>
              <a:ext uri="{FF2B5EF4-FFF2-40B4-BE49-F238E27FC236}">
                <a16:creationId xmlns:a16="http://schemas.microsoft.com/office/drawing/2014/main" id="{FF00B5B8-586D-708B-32F4-69BC6E50E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61419" y="5985293"/>
            <a:ext cx="411384" cy="409920"/>
          </a:xfrm>
          <a:prstGeom prst="rect">
            <a:avLst/>
          </a:prstGeom>
        </p:spPr>
      </p:pic>
      <p:pic>
        <p:nvPicPr>
          <p:cNvPr id="55" name="Graphic 54" descr="Repeat with solid fill">
            <a:extLst>
              <a:ext uri="{FF2B5EF4-FFF2-40B4-BE49-F238E27FC236}">
                <a16:creationId xmlns:a16="http://schemas.microsoft.com/office/drawing/2014/main" id="{D233D1D1-4376-F9C6-ADF2-FD56169A73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5985293"/>
            <a:ext cx="411384" cy="409920"/>
          </a:xfrm>
          <a:prstGeom prst="rect">
            <a:avLst/>
          </a:prstGeom>
        </p:spPr>
      </p:pic>
      <p:pic>
        <p:nvPicPr>
          <p:cNvPr id="56" name="Graphic 55" descr="Users outline">
            <a:extLst>
              <a:ext uri="{FF2B5EF4-FFF2-40B4-BE49-F238E27FC236}">
                <a16:creationId xmlns:a16="http://schemas.microsoft.com/office/drawing/2014/main" id="{3CB74D33-A402-E4D8-D13F-195724A599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80648" y="4715805"/>
            <a:ext cx="684337" cy="684337"/>
          </a:xfrm>
          <a:prstGeom prst="rect">
            <a:avLst/>
          </a:prstGeom>
        </p:spPr>
      </p:pic>
      <p:pic>
        <p:nvPicPr>
          <p:cNvPr id="58" name="Picture 4" descr="Debug Images, Stock Photos &amp; Vectors | Shutterstock">
            <a:extLst>
              <a:ext uri="{FF2B5EF4-FFF2-40B4-BE49-F238E27FC236}">
                <a16:creationId xmlns:a16="http://schemas.microsoft.com/office/drawing/2014/main" id="{61E0C416-7A1D-82CE-34B2-7A7C7C89A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0" b="25379"/>
          <a:stretch/>
        </p:blipFill>
        <p:spPr bwMode="auto">
          <a:xfrm>
            <a:off x="9658384" y="4901773"/>
            <a:ext cx="1071646" cy="65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Graphic 58" descr="Users outline">
            <a:extLst>
              <a:ext uri="{FF2B5EF4-FFF2-40B4-BE49-F238E27FC236}">
                <a16:creationId xmlns:a16="http://schemas.microsoft.com/office/drawing/2014/main" id="{F00BE171-AD2B-79B9-8A1C-BB7F7FA990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233041" y="4891160"/>
            <a:ext cx="769763" cy="769763"/>
          </a:xfrm>
          <a:prstGeom prst="rect">
            <a:avLst/>
          </a:prstGeom>
        </p:spPr>
      </p:pic>
      <p:pic>
        <p:nvPicPr>
          <p:cNvPr id="60" name="Graphic 59" descr="Repeat with solid fill">
            <a:extLst>
              <a:ext uri="{FF2B5EF4-FFF2-40B4-BE49-F238E27FC236}">
                <a16:creationId xmlns:a16="http://schemas.microsoft.com/office/drawing/2014/main" id="{8B0279D6-B177-A615-247F-753296C865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12015" y="5076483"/>
            <a:ext cx="411384" cy="409920"/>
          </a:xfrm>
          <a:prstGeom prst="rect">
            <a:avLst/>
          </a:prstGeom>
        </p:spPr>
      </p:pic>
      <p:sp>
        <p:nvSpPr>
          <p:cNvPr id="31" name="Rounded Rectangle 34">
            <a:extLst>
              <a:ext uri="{FF2B5EF4-FFF2-40B4-BE49-F238E27FC236}">
                <a16:creationId xmlns:a16="http://schemas.microsoft.com/office/drawing/2014/main" id="{B4BC99AB-7F8D-1ACB-E07D-07229CAA1361}"/>
              </a:ext>
            </a:extLst>
          </p:cNvPr>
          <p:cNvSpPr/>
          <p:nvPr/>
        </p:nvSpPr>
        <p:spPr>
          <a:xfrm>
            <a:off x="797404" y="4780569"/>
            <a:ext cx="10589968" cy="1823919"/>
          </a:xfrm>
          <a:prstGeom prst="roundRect">
            <a:avLst>
              <a:gd name="adj" fmla="val 7685"/>
            </a:avLst>
          </a:prstGeom>
          <a:solidFill>
            <a:schemeClr val="accent6">
              <a:lumMod val="75000"/>
              <a:alpha val="8898"/>
            </a:schemeClr>
          </a:solidFill>
          <a:ln w="127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96447A9-A5E8-47A1-D3DF-F1388D3C0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64" t="39398" b="1"/>
          <a:stretch/>
        </p:blipFill>
        <p:spPr>
          <a:xfrm>
            <a:off x="5094249" y="1388391"/>
            <a:ext cx="2554906" cy="88568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A83D90-F9DB-A2BC-B8B8-C0D4054FB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98" r="87567" b="1"/>
          <a:stretch/>
        </p:blipFill>
        <p:spPr>
          <a:xfrm>
            <a:off x="897277" y="1391456"/>
            <a:ext cx="837322" cy="885681"/>
          </a:xfrm>
          <a:prstGeom prst="rect">
            <a:avLst/>
          </a:prstGeom>
        </p:spPr>
      </p:pic>
      <p:sp>
        <p:nvSpPr>
          <p:cNvPr id="28" name="Rounded Rectangle 34">
            <a:extLst>
              <a:ext uri="{FF2B5EF4-FFF2-40B4-BE49-F238E27FC236}">
                <a16:creationId xmlns:a16="http://schemas.microsoft.com/office/drawing/2014/main" id="{423231C3-E3B3-3A95-0C7E-B684679C7666}"/>
              </a:ext>
            </a:extLst>
          </p:cNvPr>
          <p:cNvSpPr/>
          <p:nvPr/>
        </p:nvSpPr>
        <p:spPr>
          <a:xfrm>
            <a:off x="783481" y="1259076"/>
            <a:ext cx="10611118" cy="1132462"/>
          </a:xfrm>
          <a:prstGeom prst="roundRect">
            <a:avLst>
              <a:gd name="adj" fmla="val 7685"/>
            </a:avLst>
          </a:prstGeom>
          <a:solidFill>
            <a:srgbClr val="C00000">
              <a:alpha val="8898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34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2181142B-A32D-E98D-FBED-CDAE1AD0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790" y="6160327"/>
            <a:ext cx="1847989" cy="494817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B86811BC-9421-4151-6FDE-2FC313C60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72"/>
          <a:stretch/>
        </p:blipFill>
        <p:spPr>
          <a:xfrm>
            <a:off x="9134891" y="5461394"/>
            <a:ext cx="1176608" cy="47968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7A16E1A-3371-29BD-8D4F-680209A9A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88"/>
          <a:stretch/>
        </p:blipFill>
        <p:spPr>
          <a:xfrm>
            <a:off x="4040653" y="4038334"/>
            <a:ext cx="2033142" cy="419448"/>
          </a:xfrm>
          <a:prstGeom prst="rect">
            <a:avLst/>
          </a:prstGeom>
        </p:spPr>
      </p:pic>
      <p:sp>
        <p:nvSpPr>
          <p:cNvPr id="160" name="Rounded Rectangle 34">
            <a:extLst>
              <a:ext uri="{FF2B5EF4-FFF2-40B4-BE49-F238E27FC236}">
                <a16:creationId xmlns:a16="http://schemas.microsoft.com/office/drawing/2014/main" id="{304FB839-1F0F-FF44-6580-E154A48ED373}"/>
              </a:ext>
            </a:extLst>
          </p:cNvPr>
          <p:cNvSpPr/>
          <p:nvPr/>
        </p:nvSpPr>
        <p:spPr>
          <a:xfrm>
            <a:off x="3966812" y="3923102"/>
            <a:ext cx="2561577" cy="2802512"/>
          </a:xfrm>
          <a:prstGeom prst="roundRect">
            <a:avLst>
              <a:gd name="adj" fmla="val 7685"/>
            </a:avLst>
          </a:prstGeom>
          <a:solidFill>
            <a:schemeClr val="accent4">
              <a:lumMod val="75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B469EE3-C9C7-AAF6-0B7F-6D7C599AD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01" y="1252413"/>
            <a:ext cx="2917279" cy="389370"/>
          </a:xfrm>
          <a:prstGeom prst="rect">
            <a:avLst/>
          </a:prstGeom>
        </p:spPr>
      </p:pic>
      <p:sp>
        <p:nvSpPr>
          <p:cNvPr id="19" name="Rounded Rectangle 34">
            <a:extLst>
              <a:ext uri="{FF2B5EF4-FFF2-40B4-BE49-F238E27FC236}">
                <a16:creationId xmlns:a16="http://schemas.microsoft.com/office/drawing/2014/main" id="{39F78959-FAC6-3DCA-04DB-4325ED92A0C3}"/>
              </a:ext>
            </a:extLst>
          </p:cNvPr>
          <p:cNvSpPr/>
          <p:nvPr/>
        </p:nvSpPr>
        <p:spPr>
          <a:xfrm>
            <a:off x="443471" y="1124157"/>
            <a:ext cx="3230134" cy="2215391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7" name="Rounded Rectangle 34">
            <a:extLst>
              <a:ext uri="{FF2B5EF4-FFF2-40B4-BE49-F238E27FC236}">
                <a16:creationId xmlns:a16="http://schemas.microsoft.com/office/drawing/2014/main" id="{AF819A31-5297-19E3-D2D8-D9DEC7FEF32C}"/>
              </a:ext>
            </a:extLst>
          </p:cNvPr>
          <p:cNvSpPr/>
          <p:nvPr/>
        </p:nvSpPr>
        <p:spPr>
          <a:xfrm>
            <a:off x="431093" y="3446972"/>
            <a:ext cx="3242512" cy="3279832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2DDDEF-C688-D70A-A49C-25591B87CCBE}"/>
              </a:ext>
            </a:extLst>
          </p:cNvPr>
          <p:cNvSpPr txBox="1">
            <a:spLocks/>
          </p:cNvSpPr>
          <p:nvPr/>
        </p:nvSpPr>
        <p:spPr>
          <a:xfrm>
            <a:off x="331469" y="230459"/>
            <a:ext cx="11915776" cy="84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CMR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Methods: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5"/>
                </a:solidFill>
                <a:latin typeface="Book Antiqua" panose="02040602050305030304" pitchFamily="18" charset="0"/>
              </a:rPr>
              <a:t>Regularization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|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rgbClr val="7030A0"/>
                </a:solidFill>
                <a:latin typeface="Book Antiqua" panose="02040602050305030304" pitchFamily="18" charset="0"/>
              </a:rPr>
              <a:t>Replay</a:t>
            </a:r>
            <a:endParaRPr lang="en-US" sz="4800" b="1" i="1" dirty="0">
              <a:solidFill>
                <a:srgbClr val="7030A0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E16F101-1672-85F5-F80D-4EE46ECED7A9}"/>
              </a:ext>
            </a:extLst>
          </p:cNvPr>
          <p:cNvSpPr/>
          <p:nvPr/>
        </p:nvSpPr>
        <p:spPr>
          <a:xfrm>
            <a:off x="1659407" y="2240009"/>
            <a:ext cx="980426" cy="26354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E7C227-A0D9-BF7C-D5C3-D95D7B5B3552}"/>
                  </a:ext>
                </a:extLst>
              </p:cNvPr>
              <p:cNvSpPr/>
              <p:nvPr/>
            </p:nvSpPr>
            <p:spPr>
              <a:xfrm>
                <a:off x="2135141" y="1772308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E7C227-A0D9-BF7C-D5C3-D95D7B5B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141" y="1772308"/>
                <a:ext cx="468370" cy="461665"/>
              </a:xfrm>
              <a:prstGeom prst="rect">
                <a:avLst/>
              </a:prstGeom>
              <a:blipFill>
                <a:blip r:embed="rId7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Processor with solid fill">
            <a:extLst>
              <a:ext uri="{FF2B5EF4-FFF2-40B4-BE49-F238E27FC236}">
                <a16:creationId xmlns:a16="http://schemas.microsoft.com/office/drawing/2014/main" id="{2D6CFD2D-7B4F-1E50-5DA8-221538D7DA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501" y="1909053"/>
            <a:ext cx="768959" cy="768959"/>
          </a:xfrm>
          <a:prstGeom prst="rect">
            <a:avLst/>
          </a:prstGeom>
        </p:spPr>
      </p:pic>
      <p:pic>
        <p:nvPicPr>
          <p:cNvPr id="27" name="Graphic 26" descr="Checkbox Crossed with solid fill">
            <a:extLst>
              <a:ext uri="{FF2B5EF4-FFF2-40B4-BE49-F238E27FC236}">
                <a16:creationId xmlns:a16="http://schemas.microsoft.com/office/drawing/2014/main" id="{4C24AC85-CA01-DB7E-9B18-13D91E78A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7287" y="1716554"/>
            <a:ext cx="576978" cy="576978"/>
          </a:xfrm>
          <a:prstGeom prst="rect">
            <a:avLst/>
          </a:prstGeom>
        </p:spPr>
      </p:pic>
      <p:pic>
        <p:nvPicPr>
          <p:cNvPr id="31" name="Graphic 30" descr="Processor with solid fill">
            <a:extLst>
              <a:ext uri="{FF2B5EF4-FFF2-40B4-BE49-F238E27FC236}">
                <a16:creationId xmlns:a16="http://schemas.microsoft.com/office/drawing/2014/main" id="{6069AFBF-C042-E433-68F6-3216227D96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48094" y="1909053"/>
            <a:ext cx="768959" cy="7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B2EF6B-0F26-8174-153A-76EC5C783E67}"/>
                  </a:ext>
                </a:extLst>
              </p:cNvPr>
              <p:cNvSpPr/>
              <p:nvPr/>
            </p:nvSpPr>
            <p:spPr>
              <a:xfrm>
                <a:off x="778501" y="2678012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B2EF6B-0F26-8174-153A-76EC5C783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01" y="2678012"/>
                <a:ext cx="844395" cy="523220"/>
              </a:xfrm>
              <a:prstGeom prst="rect">
                <a:avLst/>
              </a:prstGeom>
              <a:blipFill>
                <a:blip r:embed="rId14"/>
                <a:stretch>
                  <a:fillRect l="-597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E37E03A-D6FD-E64B-A72A-2F485984875A}"/>
                  </a:ext>
                </a:extLst>
              </p:cNvPr>
              <p:cNvSpPr/>
              <p:nvPr/>
            </p:nvSpPr>
            <p:spPr>
              <a:xfrm>
                <a:off x="2603511" y="2678012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E37E03A-D6FD-E64B-A72A-2F4859848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11" y="2678012"/>
                <a:ext cx="844395" cy="523220"/>
              </a:xfrm>
              <a:prstGeom prst="rect">
                <a:avLst/>
              </a:prstGeom>
              <a:blipFill>
                <a:blip r:embed="rId1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3DFF1B0-93B5-3C37-4E2E-9113B82E8C66}"/>
              </a:ext>
            </a:extLst>
          </p:cNvPr>
          <p:cNvGrpSpPr/>
          <p:nvPr/>
        </p:nvGrpSpPr>
        <p:grpSpPr>
          <a:xfrm>
            <a:off x="4258340" y="1144396"/>
            <a:ext cx="7112026" cy="683960"/>
            <a:chOff x="1466643" y="4205327"/>
            <a:chExt cx="10274941" cy="1168400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5E3E5760-C439-4D69-8A1B-3626FA9E2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6643" y="4271376"/>
              <a:ext cx="7186200" cy="10287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FC29A63-6D7C-D03C-3A96-4BAE092B0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52843" y="4205327"/>
              <a:ext cx="3088741" cy="1168400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2807F4C7-BC70-A9FD-9A1A-0DE3A9E2FE8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0035" y="2726590"/>
            <a:ext cx="4835184" cy="1060347"/>
          </a:xfrm>
          <a:prstGeom prst="rect">
            <a:avLst/>
          </a:prstGeom>
        </p:spPr>
      </p:pic>
      <p:sp>
        <p:nvSpPr>
          <p:cNvPr id="104" name="Rounded Rectangle 34">
            <a:extLst>
              <a:ext uri="{FF2B5EF4-FFF2-40B4-BE49-F238E27FC236}">
                <a16:creationId xmlns:a16="http://schemas.microsoft.com/office/drawing/2014/main" id="{21F32359-DA0B-B5B1-6FAF-A7BC1BF3170B}"/>
              </a:ext>
            </a:extLst>
          </p:cNvPr>
          <p:cNvSpPr/>
          <p:nvPr/>
        </p:nvSpPr>
        <p:spPr>
          <a:xfrm>
            <a:off x="6745383" y="1183060"/>
            <a:ext cx="1937441" cy="602182"/>
          </a:xfrm>
          <a:prstGeom prst="roundRect">
            <a:avLst>
              <a:gd name="adj" fmla="val 7685"/>
            </a:avLst>
          </a:prstGeom>
          <a:solidFill>
            <a:schemeClr val="accent4">
              <a:lumMod val="40000"/>
              <a:lumOff val="60000"/>
              <a:alpha val="45061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06" name="Rounded Rectangle 34">
            <a:extLst>
              <a:ext uri="{FF2B5EF4-FFF2-40B4-BE49-F238E27FC236}">
                <a16:creationId xmlns:a16="http://schemas.microsoft.com/office/drawing/2014/main" id="{35CB1519-4C85-280C-F3A9-30FB149FC1CE}"/>
              </a:ext>
            </a:extLst>
          </p:cNvPr>
          <p:cNvSpPr/>
          <p:nvPr/>
        </p:nvSpPr>
        <p:spPr>
          <a:xfrm>
            <a:off x="9291515" y="1183059"/>
            <a:ext cx="2137940" cy="602183"/>
          </a:xfrm>
          <a:prstGeom prst="roundRect">
            <a:avLst>
              <a:gd name="adj" fmla="val 7685"/>
            </a:avLst>
          </a:prstGeom>
          <a:solidFill>
            <a:schemeClr val="accent1">
              <a:alpha val="40778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881D62BB-AEE3-76FC-D0A3-3DC594C82D23}"/>
              </a:ext>
            </a:extLst>
          </p:cNvPr>
          <p:cNvCxnSpPr>
            <a:cxnSpLocks/>
            <a:stCxn id="94" idx="2"/>
            <a:endCxn id="100" idx="0"/>
          </p:cNvCxnSpPr>
          <p:nvPr/>
        </p:nvCxnSpPr>
        <p:spPr>
          <a:xfrm rot="5400000">
            <a:off x="7592668" y="-234166"/>
            <a:ext cx="646206" cy="47712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>
            <a:extLst>
              <a:ext uri="{FF2B5EF4-FFF2-40B4-BE49-F238E27FC236}">
                <a16:creationId xmlns:a16="http://schemas.microsoft.com/office/drawing/2014/main" id="{8E76F059-368A-4804-6C1A-2ABCD4FC994B}"/>
              </a:ext>
            </a:extLst>
          </p:cNvPr>
          <p:cNvCxnSpPr>
            <a:cxnSpLocks/>
            <a:stCxn id="94" idx="2"/>
            <a:endCxn id="102" idx="0"/>
          </p:cNvCxnSpPr>
          <p:nvPr/>
        </p:nvCxnSpPr>
        <p:spPr>
          <a:xfrm rot="5400000">
            <a:off x="9702306" y="1860926"/>
            <a:ext cx="631661" cy="5665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0D6A215C-3AAC-BDA9-8915-5112AEF48B5F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131"/>
          <a:stretch/>
        </p:blipFill>
        <p:spPr>
          <a:xfrm>
            <a:off x="3811821" y="2838587"/>
            <a:ext cx="3457587" cy="81363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659B10C-51F7-2EFD-B5BD-A1444EEDC1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71140" y="2491192"/>
            <a:ext cx="2277390" cy="322203"/>
          </a:xfrm>
          <a:prstGeom prst="rect">
            <a:avLst/>
          </a:prstGeom>
        </p:spPr>
      </p:pic>
      <p:cxnSp>
        <p:nvCxnSpPr>
          <p:cNvPr id="126" name="Curved Connector 125">
            <a:extLst>
              <a:ext uri="{FF2B5EF4-FFF2-40B4-BE49-F238E27FC236}">
                <a16:creationId xmlns:a16="http://schemas.microsoft.com/office/drawing/2014/main" id="{23C42619-6EF6-F296-FA8B-202126305296}"/>
              </a:ext>
            </a:extLst>
          </p:cNvPr>
          <p:cNvCxnSpPr>
            <a:cxnSpLocks/>
            <a:stCxn id="104" idx="2"/>
            <a:endCxn id="19" idx="3"/>
          </p:cNvCxnSpPr>
          <p:nvPr/>
        </p:nvCxnSpPr>
        <p:spPr>
          <a:xfrm rot="5400000">
            <a:off x="5470550" y="-11702"/>
            <a:ext cx="446611" cy="40404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8B5C729F-DB70-DBD2-E541-5B604D3E83BA}"/>
              </a:ext>
            </a:extLst>
          </p:cNvPr>
          <p:cNvSpPr/>
          <p:nvPr/>
        </p:nvSpPr>
        <p:spPr>
          <a:xfrm>
            <a:off x="1413644" y="5552063"/>
            <a:ext cx="980426" cy="26354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BA157A5-7D03-4190-9A8F-BBFAC2954C67}"/>
                  </a:ext>
                </a:extLst>
              </p:cNvPr>
              <p:cNvSpPr/>
              <p:nvPr/>
            </p:nvSpPr>
            <p:spPr>
              <a:xfrm>
                <a:off x="1034624" y="4828671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0BA157A5-7D03-4190-9A8F-BBFAC2954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24" y="4828671"/>
                <a:ext cx="468370" cy="461665"/>
              </a:xfrm>
              <a:prstGeom prst="rect">
                <a:avLst/>
              </a:prstGeom>
              <a:blipFill>
                <a:blip r:embed="rId22"/>
                <a:stretch>
                  <a:fillRect l="-263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1" name="Graphic 130" descr="Processor with solid fill">
            <a:extLst>
              <a:ext uri="{FF2B5EF4-FFF2-40B4-BE49-F238E27FC236}">
                <a16:creationId xmlns:a16="http://schemas.microsoft.com/office/drawing/2014/main" id="{FD867E78-A1DC-3086-FBD7-1F99731B6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738" y="5221107"/>
            <a:ext cx="768959" cy="768959"/>
          </a:xfrm>
          <a:prstGeom prst="rect">
            <a:avLst/>
          </a:prstGeom>
        </p:spPr>
      </p:pic>
      <p:pic>
        <p:nvPicPr>
          <p:cNvPr id="132" name="Graphic 131" descr="Checkbox Crossed with solid fill">
            <a:extLst>
              <a:ext uri="{FF2B5EF4-FFF2-40B4-BE49-F238E27FC236}">
                <a16:creationId xmlns:a16="http://schemas.microsoft.com/office/drawing/2014/main" id="{BB04976C-E6C5-4349-D247-85113CCA81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722" y="5028609"/>
            <a:ext cx="576978" cy="576978"/>
          </a:xfrm>
          <a:prstGeom prst="rect">
            <a:avLst/>
          </a:prstGeom>
        </p:spPr>
      </p:pic>
      <p:pic>
        <p:nvPicPr>
          <p:cNvPr id="133" name="Graphic 132" descr="Processor with solid fill">
            <a:extLst>
              <a:ext uri="{FF2B5EF4-FFF2-40B4-BE49-F238E27FC236}">
                <a16:creationId xmlns:a16="http://schemas.microsoft.com/office/drawing/2014/main" id="{477EAD01-2CF8-5396-7055-77F6F870E8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02331" y="5221107"/>
            <a:ext cx="768959" cy="7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8B38239-8128-9196-57DA-132F0D060F67}"/>
                  </a:ext>
                </a:extLst>
              </p:cNvPr>
              <p:cNvSpPr/>
              <p:nvPr/>
            </p:nvSpPr>
            <p:spPr>
              <a:xfrm>
                <a:off x="532738" y="5990066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8B38239-8128-9196-57DA-132F0D060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8" y="5990066"/>
                <a:ext cx="844395" cy="523220"/>
              </a:xfrm>
              <a:prstGeom prst="rect">
                <a:avLst/>
              </a:prstGeom>
              <a:blipFill>
                <a:blip r:embed="rId23"/>
                <a:stretch>
                  <a:fillRect l="-441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50B93EE-43DD-AEA7-1503-1719C5D28D0B}"/>
                  </a:ext>
                </a:extLst>
              </p:cNvPr>
              <p:cNvSpPr/>
              <p:nvPr/>
            </p:nvSpPr>
            <p:spPr>
              <a:xfrm>
                <a:off x="2357748" y="5990066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50B93EE-43DD-AEA7-1503-1719C5D28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48" y="5990066"/>
                <a:ext cx="844395" cy="523220"/>
              </a:xfrm>
              <a:prstGeom prst="rect">
                <a:avLst/>
              </a:prstGeom>
              <a:blipFill>
                <a:blip r:embed="rId2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AFFC1007-1129-5536-3964-EEA006E09059}"/>
              </a:ext>
            </a:extLst>
          </p:cNvPr>
          <p:cNvSpPr txBox="1"/>
          <p:nvPr/>
        </p:nvSpPr>
        <p:spPr>
          <a:xfrm>
            <a:off x="2407294" y="3936733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Memory</a:t>
            </a:r>
          </a:p>
        </p:txBody>
      </p:sp>
      <p:pic>
        <p:nvPicPr>
          <p:cNvPr id="141" name="Graphic 140" descr="Open folder with solid fill">
            <a:extLst>
              <a:ext uri="{FF2B5EF4-FFF2-40B4-BE49-F238E27FC236}">
                <a16:creationId xmlns:a16="http://schemas.microsoft.com/office/drawing/2014/main" id="{98EE2BBD-038E-A7C4-1F9A-C9955C9A76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56347" y="3518923"/>
            <a:ext cx="980425" cy="980425"/>
          </a:xfrm>
          <a:prstGeom prst="rect">
            <a:avLst/>
          </a:prstGeom>
        </p:spPr>
      </p:pic>
      <p:sp>
        <p:nvSpPr>
          <p:cNvPr id="142" name="Oval 141">
            <a:extLst>
              <a:ext uri="{FF2B5EF4-FFF2-40B4-BE49-F238E27FC236}">
                <a16:creationId xmlns:a16="http://schemas.microsoft.com/office/drawing/2014/main" id="{A41984E6-D5EE-A49B-A86D-73E9334A8048}"/>
              </a:ext>
            </a:extLst>
          </p:cNvPr>
          <p:cNvSpPr>
            <a:spLocks noChangeAspect="1"/>
          </p:cNvSpPr>
          <p:nvPr/>
        </p:nvSpPr>
        <p:spPr>
          <a:xfrm>
            <a:off x="1999986" y="5180748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87D742-1F43-C774-DF0E-73F71EE5A8A1}"/>
                  </a:ext>
                </a:extLst>
              </p:cNvPr>
              <p:cNvSpPr/>
              <p:nvPr/>
            </p:nvSpPr>
            <p:spPr>
              <a:xfrm>
                <a:off x="2299529" y="4753639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587D742-1F43-C774-DF0E-73F71EE5A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529" y="4753639"/>
                <a:ext cx="468370" cy="461665"/>
              </a:xfrm>
              <a:prstGeom prst="rect">
                <a:avLst/>
              </a:prstGeom>
              <a:blipFill>
                <a:blip r:embed="rId2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Down Arrow 146">
            <a:extLst>
              <a:ext uri="{FF2B5EF4-FFF2-40B4-BE49-F238E27FC236}">
                <a16:creationId xmlns:a16="http://schemas.microsoft.com/office/drawing/2014/main" id="{E600C817-84A8-4A29-9F9D-DF76B6E72FD0}"/>
              </a:ext>
            </a:extLst>
          </p:cNvPr>
          <p:cNvSpPr/>
          <p:nvPr/>
        </p:nvSpPr>
        <p:spPr>
          <a:xfrm>
            <a:off x="1983750" y="4438617"/>
            <a:ext cx="334984" cy="65072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50D41BED-0575-36CA-6EF9-1C47E8D16F92}"/>
              </a:ext>
            </a:extLst>
          </p:cNvPr>
          <p:cNvSpPr/>
          <p:nvPr/>
        </p:nvSpPr>
        <p:spPr>
          <a:xfrm rot="11769066">
            <a:off x="1581727" y="4370552"/>
            <a:ext cx="334984" cy="686446"/>
          </a:xfrm>
          <a:prstGeom prst="downArrow">
            <a:avLst>
              <a:gd name="adj1" fmla="val 50000"/>
              <a:gd name="adj2" fmla="val 495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Graphic 148" descr="Database outline">
            <a:extLst>
              <a:ext uri="{FF2B5EF4-FFF2-40B4-BE49-F238E27FC236}">
                <a16:creationId xmlns:a16="http://schemas.microsoft.com/office/drawing/2014/main" id="{45E38408-18FF-3BFA-9D9F-A08038CBFF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1218" y="3496839"/>
            <a:ext cx="575448" cy="575448"/>
          </a:xfrm>
          <a:prstGeom prst="rect">
            <a:avLst/>
          </a:prstGeom>
        </p:spPr>
      </p:pic>
      <p:pic>
        <p:nvPicPr>
          <p:cNvPr id="150" name="Graphic 149" descr="List outline">
            <a:extLst>
              <a:ext uri="{FF2B5EF4-FFF2-40B4-BE49-F238E27FC236}">
                <a16:creationId xmlns:a16="http://schemas.microsoft.com/office/drawing/2014/main" id="{39743AFF-2A61-1C7A-5178-E32DF6DB17AC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4934" y="4328602"/>
            <a:ext cx="348170" cy="331159"/>
          </a:xfrm>
          <a:prstGeom prst="rect">
            <a:avLst/>
          </a:prstGeom>
        </p:spPr>
      </p:pic>
      <p:pic>
        <p:nvPicPr>
          <p:cNvPr id="151" name="Graphic 150" descr="List outline">
            <a:extLst>
              <a:ext uri="{FF2B5EF4-FFF2-40B4-BE49-F238E27FC236}">
                <a16:creationId xmlns:a16="http://schemas.microsoft.com/office/drawing/2014/main" id="{16185AD5-9FA1-D815-8F21-95DD349B5B9D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1676" y="4183850"/>
            <a:ext cx="348170" cy="331159"/>
          </a:xfrm>
          <a:prstGeom prst="rect">
            <a:avLst/>
          </a:prstGeom>
        </p:spPr>
      </p:pic>
      <p:pic>
        <p:nvPicPr>
          <p:cNvPr id="152" name="Graphic 151" descr="List outline">
            <a:extLst>
              <a:ext uri="{FF2B5EF4-FFF2-40B4-BE49-F238E27FC236}">
                <a16:creationId xmlns:a16="http://schemas.microsoft.com/office/drawing/2014/main" id="{8DDD7C14-9365-9897-C760-D2B4406937BB}"/>
              </a:ext>
            </a:extLst>
          </p:cNvPr>
          <p:cNvPicPr>
            <a:picLocks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8501" y="4377548"/>
            <a:ext cx="348170" cy="331159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D11D3A0-7022-7847-4362-8DC23498699F}"/>
              </a:ext>
            </a:extLst>
          </p:cNvPr>
          <p:cNvCxnSpPr>
            <a:stCxn id="149" idx="3"/>
          </p:cNvCxnSpPr>
          <p:nvPr/>
        </p:nvCxnSpPr>
        <p:spPr>
          <a:xfrm>
            <a:off x="1116666" y="3784563"/>
            <a:ext cx="387510" cy="1521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6097CF3-80D3-DEAF-207B-A26FF2FE7363}"/>
              </a:ext>
            </a:extLst>
          </p:cNvPr>
          <p:cNvCxnSpPr>
            <a:cxnSpLocks/>
          </p:cNvCxnSpPr>
          <p:nvPr/>
        </p:nvCxnSpPr>
        <p:spPr>
          <a:xfrm flipV="1">
            <a:off x="1059705" y="4068541"/>
            <a:ext cx="487755" cy="228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Graphic 162" descr="Open folder with solid fill">
            <a:extLst>
              <a:ext uri="{FF2B5EF4-FFF2-40B4-BE49-F238E27FC236}">
                <a16:creationId xmlns:a16="http://schemas.microsoft.com/office/drawing/2014/main" id="{ECEA9421-1C59-1030-9E9C-1B9529193CD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139082" y="4426514"/>
            <a:ext cx="980425" cy="980425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E6F9DFA-02A6-4317-2C7D-05357EF30997}"/>
              </a:ext>
            </a:extLst>
          </p:cNvPr>
          <p:cNvSpPr txBox="1"/>
          <p:nvPr/>
        </p:nvSpPr>
        <p:spPr>
          <a:xfrm>
            <a:off x="3983949" y="5247911"/>
            <a:ext cx="1327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random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retrieval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173" name="Graphic 172" descr="Open folder with solid fill">
            <a:extLst>
              <a:ext uri="{FF2B5EF4-FFF2-40B4-BE49-F238E27FC236}">
                <a16:creationId xmlns:a16="http://schemas.microsoft.com/office/drawing/2014/main" id="{1960BEC8-285F-8CBE-6BEA-227BC7136E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948079" y="4397208"/>
            <a:ext cx="980425" cy="98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A02D3676-F004-662E-535F-83FF5CFAD042}"/>
                  </a:ext>
                </a:extLst>
              </p:cNvPr>
              <p:cNvSpPr/>
              <p:nvPr/>
            </p:nvSpPr>
            <p:spPr>
              <a:xfrm>
                <a:off x="7565934" y="5281399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A02D3676-F004-662E-535F-83FF5CFAD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934" y="5281399"/>
                <a:ext cx="468370" cy="461665"/>
              </a:xfrm>
              <a:prstGeom prst="rect">
                <a:avLst/>
              </a:prstGeom>
              <a:blipFill>
                <a:blip r:embed="rId32"/>
                <a:stretch>
                  <a:fillRect l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Down Arrow 175">
            <a:extLst>
              <a:ext uri="{FF2B5EF4-FFF2-40B4-BE49-F238E27FC236}">
                <a16:creationId xmlns:a16="http://schemas.microsoft.com/office/drawing/2014/main" id="{DE8580AB-0522-EA68-1ADD-6BBC9DC62B84}"/>
              </a:ext>
            </a:extLst>
          </p:cNvPr>
          <p:cNvSpPr/>
          <p:nvPr/>
        </p:nvSpPr>
        <p:spPr>
          <a:xfrm>
            <a:off x="7260604" y="5310485"/>
            <a:ext cx="334984" cy="371028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AA67A6A-B4AF-C5CA-7765-3E6D3C586638}"/>
              </a:ext>
            </a:extLst>
          </p:cNvPr>
          <p:cNvSpPr txBox="1"/>
          <p:nvPr/>
        </p:nvSpPr>
        <p:spPr>
          <a:xfrm>
            <a:off x="7863284" y="4514281"/>
            <a:ext cx="1327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/>
              <a:t>random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retrieval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8D4985C7-B8A8-FFBE-1449-0AB5044F3AAD}"/>
              </a:ext>
            </a:extLst>
          </p:cNvPr>
          <p:cNvSpPr>
            <a:spLocks noChangeAspect="1"/>
          </p:cNvSpPr>
          <p:nvPr/>
        </p:nvSpPr>
        <p:spPr>
          <a:xfrm>
            <a:off x="7066565" y="5867063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9C65EAC2-C330-5FF5-8C03-8E726D01E2AF}"/>
              </a:ext>
            </a:extLst>
          </p:cNvPr>
          <p:cNvSpPr>
            <a:spLocks noChangeAspect="1"/>
          </p:cNvSpPr>
          <p:nvPr/>
        </p:nvSpPr>
        <p:spPr>
          <a:xfrm>
            <a:off x="7214449" y="6204305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D448A4D-0FC2-10D3-0D12-37DBDFAD4F94}"/>
              </a:ext>
            </a:extLst>
          </p:cNvPr>
          <p:cNvSpPr>
            <a:spLocks noChangeAspect="1"/>
          </p:cNvSpPr>
          <p:nvPr/>
        </p:nvSpPr>
        <p:spPr>
          <a:xfrm>
            <a:off x="7459659" y="5935109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ight Arrow 182">
            <a:extLst>
              <a:ext uri="{FF2B5EF4-FFF2-40B4-BE49-F238E27FC236}">
                <a16:creationId xmlns:a16="http://schemas.microsoft.com/office/drawing/2014/main" id="{E334E1D8-9526-87A5-CB63-36E61CE4778F}"/>
              </a:ext>
            </a:extLst>
          </p:cNvPr>
          <p:cNvSpPr/>
          <p:nvPr/>
        </p:nvSpPr>
        <p:spPr>
          <a:xfrm>
            <a:off x="10231302" y="4428542"/>
            <a:ext cx="980426" cy="26354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69C0189-5310-8061-CC1F-B30EAE6953C6}"/>
                  </a:ext>
                </a:extLst>
              </p:cNvPr>
              <p:cNvSpPr/>
              <p:nvPr/>
            </p:nvSpPr>
            <p:spPr>
              <a:xfrm>
                <a:off x="10707036" y="3960841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69C0189-5310-8061-CC1F-B30EAE695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036" y="3960841"/>
                <a:ext cx="468370" cy="461665"/>
              </a:xfrm>
              <a:prstGeom prst="rect">
                <a:avLst/>
              </a:prstGeom>
              <a:blipFill>
                <a:blip r:embed="rId33"/>
                <a:stretch>
                  <a:fillRect l="-2632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Graphic 184" descr="Processor with solid fill">
            <a:extLst>
              <a:ext uri="{FF2B5EF4-FFF2-40B4-BE49-F238E27FC236}">
                <a16:creationId xmlns:a16="http://schemas.microsoft.com/office/drawing/2014/main" id="{CFB9553C-0FF5-6F68-31F4-94388D3AE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0396" y="4097586"/>
            <a:ext cx="768959" cy="768959"/>
          </a:xfrm>
          <a:prstGeom prst="rect">
            <a:avLst/>
          </a:prstGeom>
        </p:spPr>
      </p:pic>
      <p:pic>
        <p:nvPicPr>
          <p:cNvPr id="186" name="Graphic 185" descr="Checkbox Crossed with solid fill">
            <a:extLst>
              <a:ext uri="{FF2B5EF4-FFF2-40B4-BE49-F238E27FC236}">
                <a16:creationId xmlns:a16="http://schemas.microsoft.com/office/drawing/2014/main" id="{90D431B8-B76A-B660-56C6-FA539E1795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69182" y="3905087"/>
            <a:ext cx="576978" cy="576978"/>
          </a:xfrm>
          <a:prstGeom prst="rect">
            <a:avLst/>
          </a:prstGeom>
        </p:spPr>
      </p:pic>
      <p:pic>
        <p:nvPicPr>
          <p:cNvPr id="187" name="Graphic 186" descr="Processor with solid fill">
            <a:extLst>
              <a:ext uri="{FF2B5EF4-FFF2-40B4-BE49-F238E27FC236}">
                <a16:creationId xmlns:a16="http://schemas.microsoft.com/office/drawing/2014/main" id="{764E4D11-118B-699A-F9C5-D1EA3482BE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19989" y="4097586"/>
            <a:ext cx="768959" cy="768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C30780A-2DF9-DDC9-E6B9-4E4CCDB30539}"/>
                  </a:ext>
                </a:extLst>
              </p:cNvPr>
              <p:cNvSpPr/>
              <p:nvPr/>
            </p:nvSpPr>
            <p:spPr>
              <a:xfrm>
                <a:off x="9734875" y="4702439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C30780A-2DF9-DDC9-E6B9-4E4CCDB30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875" y="4702439"/>
                <a:ext cx="844395" cy="523220"/>
              </a:xfrm>
              <a:prstGeom prst="rect">
                <a:avLst/>
              </a:prstGeom>
              <a:blipFill>
                <a:blip r:embed="rId34"/>
                <a:stretch>
                  <a:fillRect l="-44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77B2847-89DF-C4C6-BB5D-5DB68C22114B}"/>
                  </a:ext>
                </a:extLst>
              </p:cNvPr>
              <p:cNvSpPr/>
              <p:nvPr/>
            </p:nvSpPr>
            <p:spPr>
              <a:xfrm>
                <a:off x="11185403" y="4797893"/>
                <a:ext cx="8443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77B2847-89DF-C4C6-BB5D-5DB68C221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403" y="4797893"/>
                <a:ext cx="844395" cy="523220"/>
              </a:xfrm>
              <a:prstGeom prst="rect">
                <a:avLst/>
              </a:prstGeom>
              <a:blipFill>
                <a:blip r:embed="rId35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1" name="Graphic 190" descr="Processor with solid fill">
            <a:extLst>
              <a:ext uri="{FF2B5EF4-FFF2-40B4-BE49-F238E27FC236}">
                <a16:creationId xmlns:a16="http://schemas.microsoft.com/office/drawing/2014/main" id="{31A1AB71-9A72-FFAC-354C-E819D3AC09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47485" y="6153340"/>
            <a:ext cx="560953" cy="560953"/>
          </a:xfrm>
          <a:prstGeom prst="rect">
            <a:avLst/>
          </a:prstGeom>
        </p:spPr>
      </p:pic>
      <p:pic>
        <p:nvPicPr>
          <p:cNvPr id="196" name="Graphic 195" descr="Processor with solid fill">
            <a:extLst>
              <a:ext uri="{FF2B5EF4-FFF2-40B4-BE49-F238E27FC236}">
                <a16:creationId xmlns:a16="http://schemas.microsoft.com/office/drawing/2014/main" id="{784694F6-BDFE-C61D-AF93-EF8B9F0E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236" y="5487851"/>
            <a:ext cx="560952" cy="560952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12A430E2-598F-7446-F3A5-F12463C65454}"/>
              </a:ext>
            </a:extLst>
          </p:cNvPr>
          <p:cNvCxnSpPr>
            <a:cxnSpLocks/>
          </p:cNvCxnSpPr>
          <p:nvPr/>
        </p:nvCxnSpPr>
        <p:spPr>
          <a:xfrm flipV="1">
            <a:off x="7872762" y="5792823"/>
            <a:ext cx="458474" cy="2712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297FB75-EF43-853A-EE19-9237759F5EA4}"/>
              </a:ext>
            </a:extLst>
          </p:cNvPr>
          <p:cNvCxnSpPr>
            <a:cxnSpLocks/>
          </p:cNvCxnSpPr>
          <p:nvPr/>
        </p:nvCxnSpPr>
        <p:spPr>
          <a:xfrm>
            <a:off x="7852753" y="6200258"/>
            <a:ext cx="478483" cy="2335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1CF1FDCB-EF81-0254-3C03-41596C4F83F5}"/>
              </a:ext>
            </a:extLst>
          </p:cNvPr>
          <p:cNvSpPr>
            <a:spLocks noChangeAspect="1"/>
          </p:cNvSpPr>
          <p:nvPr/>
        </p:nvSpPr>
        <p:spPr>
          <a:xfrm>
            <a:off x="11486597" y="6114516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D5B72C1-DA8C-500D-B307-39639E81BBCB}"/>
              </a:ext>
            </a:extLst>
          </p:cNvPr>
          <p:cNvCxnSpPr>
            <a:cxnSpLocks/>
          </p:cNvCxnSpPr>
          <p:nvPr/>
        </p:nvCxnSpPr>
        <p:spPr>
          <a:xfrm>
            <a:off x="10314765" y="5715499"/>
            <a:ext cx="1171832" cy="372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169B9BAC-7CA0-525A-4AF1-9C0223EC545A}"/>
              </a:ext>
            </a:extLst>
          </p:cNvPr>
          <p:cNvCxnSpPr>
            <a:cxnSpLocks/>
          </p:cNvCxnSpPr>
          <p:nvPr/>
        </p:nvCxnSpPr>
        <p:spPr>
          <a:xfrm flipV="1">
            <a:off x="10913547" y="6251676"/>
            <a:ext cx="515908" cy="172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82EA8986-FF20-4959-5DFB-556C313A74C3}"/>
              </a:ext>
            </a:extLst>
          </p:cNvPr>
          <p:cNvSpPr txBox="1"/>
          <p:nvPr/>
        </p:nvSpPr>
        <p:spPr>
          <a:xfrm>
            <a:off x="6787657" y="3973424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Conditional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</a:rPr>
              <a:t>Replay</a:t>
            </a:r>
            <a:endParaRPr lang="en-US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86C1EFF6-3351-B060-A4EA-9AAC4F424152}"/>
                  </a:ext>
                </a:extLst>
              </p:cNvPr>
              <p:cNvSpPr/>
              <p:nvPr/>
            </p:nvSpPr>
            <p:spPr>
              <a:xfrm>
                <a:off x="11373058" y="5568626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86C1EFF6-3351-B060-A4EA-9AAC4F4241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058" y="5568626"/>
                <a:ext cx="468370" cy="461665"/>
              </a:xfrm>
              <a:prstGeom prst="rect">
                <a:avLst/>
              </a:prstGeom>
              <a:blipFill>
                <a:blip r:embed="rId36"/>
                <a:stretch>
                  <a:fillRect l="-263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Oval 214">
            <a:extLst>
              <a:ext uri="{FF2B5EF4-FFF2-40B4-BE49-F238E27FC236}">
                <a16:creationId xmlns:a16="http://schemas.microsoft.com/office/drawing/2014/main" id="{260B0288-4043-5767-6C19-7B172C7C60A4}"/>
              </a:ext>
            </a:extLst>
          </p:cNvPr>
          <p:cNvSpPr>
            <a:spLocks noChangeAspect="1"/>
          </p:cNvSpPr>
          <p:nvPr/>
        </p:nvSpPr>
        <p:spPr>
          <a:xfrm>
            <a:off x="5417035" y="6090519"/>
            <a:ext cx="277966" cy="27432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CFE83C22-1525-A585-236A-466AF853161F}"/>
                  </a:ext>
                </a:extLst>
              </p:cNvPr>
              <p:cNvSpPr/>
              <p:nvPr/>
            </p:nvSpPr>
            <p:spPr>
              <a:xfrm>
                <a:off x="5716578" y="5663410"/>
                <a:ext cx="4683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CFE83C22-1525-A585-236A-466AF8531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78" y="5663410"/>
                <a:ext cx="468370" cy="461665"/>
              </a:xfrm>
              <a:prstGeom prst="rect">
                <a:avLst/>
              </a:prstGeom>
              <a:blipFill>
                <a:blip r:embed="rId37"/>
                <a:stretch>
                  <a:fillRect l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Down Arrow 216">
            <a:extLst>
              <a:ext uri="{FF2B5EF4-FFF2-40B4-BE49-F238E27FC236}">
                <a16:creationId xmlns:a16="http://schemas.microsoft.com/office/drawing/2014/main" id="{CB1BB1A8-A8A4-BDE9-54BC-6987F86E67FB}"/>
              </a:ext>
            </a:extLst>
          </p:cNvPr>
          <p:cNvSpPr/>
          <p:nvPr/>
        </p:nvSpPr>
        <p:spPr>
          <a:xfrm>
            <a:off x="5400799" y="5348388"/>
            <a:ext cx="334984" cy="65072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Graphic 217" descr="Checkbox Crossed with solid fill">
            <a:extLst>
              <a:ext uri="{FF2B5EF4-FFF2-40B4-BE49-F238E27FC236}">
                <a16:creationId xmlns:a16="http://schemas.microsoft.com/office/drawing/2014/main" id="{AF4FE518-78DB-E56E-2B6A-74B9003195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85754" y="4618006"/>
            <a:ext cx="576978" cy="576978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F8616D9E-F1E4-83F9-A107-CF8156A0DEAB}"/>
              </a:ext>
            </a:extLst>
          </p:cNvPr>
          <p:cNvCxnSpPr>
            <a:cxnSpLocks/>
          </p:cNvCxnSpPr>
          <p:nvPr/>
        </p:nvCxnSpPr>
        <p:spPr>
          <a:xfrm>
            <a:off x="8882318" y="6440796"/>
            <a:ext cx="3082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520C751-314E-9EDF-21DC-CE9649164612}"/>
              </a:ext>
            </a:extLst>
          </p:cNvPr>
          <p:cNvCxnSpPr>
            <a:cxnSpLocks/>
          </p:cNvCxnSpPr>
          <p:nvPr/>
        </p:nvCxnSpPr>
        <p:spPr>
          <a:xfrm>
            <a:off x="8882318" y="5768327"/>
            <a:ext cx="30825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AD174CF-FB38-9095-EE23-AF957E0098CE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8908438" y="5851514"/>
            <a:ext cx="239659" cy="5823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34">
            <a:extLst>
              <a:ext uri="{FF2B5EF4-FFF2-40B4-BE49-F238E27FC236}">
                <a16:creationId xmlns:a16="http://schemas.microsoft.com/office/drawing/2014/main" id="{9098AF14-ED5A-B990-6E5A-3CF298E74123}"/>
              </a:ext>
            </a:extLst>
          </p:cNvPr>
          <p:cNvSpPr/>
          <p:nvPr/>
        </p:nvSpPr>
        <p:spPr>
          <a:xfrm>
            <a:off x="7344531" y="2460017"/>
            <a:ext cx="4780688" cy="1193259"/>
          </a:xfrm>
          <a:prstGeom prst="roundRect">
            <a:avLst>
              <a:gd name="adj" fmla="val 7685"/>
            </a:avLst>
          </a:prstGeom>
          <a:solidFill>
            <a:schemeClr val="accent6">
              <a:lumMod val="60000"/>
              <a:lumOff val="4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CE605A1D-243B-8B76-55C4-B2C3148648E8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b="8382"/>
          <a:stretch/>
        </p:blipFill>
        <p:spPr>
          <a:xfrm>
            <a:off x="4311684" y="2474562"/>
            <a:ext cx="2283764" cy="446611"/>
          </a:xfrm>
          <a:prstGeom prst="rect">
            <a:avLst/>
          </a:prstGeom>
        </p:spPr>
      </p:pic>
      <p:sp>
        <p:nvSpPr>
          <p:cNvPr id="100" name="Rounded Rectangle 34">
            <a:extLst>
              <a:ext uri="{FF2B5EF4-FFF2-40B4-BE49-F238E27FC236}">
                <a16:creationId xmlns:a16="http://schemas.microsoft.com/office/drawing/2014/main" id="{9A2E3034-4759-F0E3-40E0-B234F61FC3B6}"/>
              </a:ext>
            </a:extLst>
          </p:cNvPr>
          <p:cNvSpPr/>
          <p:nvPr/>
        </p:nvSpPr>
        <p:spPr>
          <a:xfrm>
            <a:off x="3790882" y="2474562"/>
            <a:ext cx="3478526" cy="1193259"/>
          </a:xfrm>
          <a:prstGeom prst="roundRect">
            <a:avLst>
              <a:gd name="adj" fmla="val 7685"/>
            </a:avLst>
          </a:prstGeom>
          <a:solidFill>
            <a:schemeClr val="accent4">
              <a:lumMod val="5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0" name="Rounded Rectangle 34">
            <a:extLst>
              <a:ext uri="{FF2B5EF4-FFF2-40B4-BE49-F238E27FC236}">
                <a16:creationId xmlns:a16="http://schemas.microsoft.com/office/drawing/2014/main" id="{6BCEC0E2-E343-1D3B-90C4-3D1A9565C7D6}"/>
              </a:ext>
            </a:extLst>
          </p:cNvPr>
          <p:cNvSpPr/>
          <p:nvPr/>
        </p:nvSpPr>
        <p:spPr>
          <a:xfrm>
            <a:off x="6691803" y="3923102"/>
            <a:ext cx="5433416" cy="2802512"/>
          </a:xfrm>
          <a:prstGeom prst="roundRect">
            <a:avLst>
              <a:gd name="adj" fmla="val 7685"/>
            </a:avLst>
          </a:prstGeom>
          <a:solidFill>
            <a:srgbClr val="7030A0">
              <a:alpha val="7000"/>
            </a:srgb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38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9" grpId="0" animBg="1"/>
      <p:bldP spid="127" grpId="0" animBg="1"/>
      <p:bldP spid="14" grpId="0" animBg="1"/>
      <p:bldP spid="16" grpId="0"/>
      <p:bldP spid="32" grpId="0"/>
      <p:bldP spid="34" grpId="0"/>
      <p:bldP spid="104" grpId="0" animBg="1"/>
      <p:bldP spid="106" grpId="0" animBg="1"/>
      <p:bldP spid="129" grpId="0" animBg="1"/>
      <p:bldP spid="130" grpId="0"/>
      <p:bldP spid="134" grpId="0"/>
      <p:bldP spid="135" grpId="0"/>
      <p:bldP spid="140" grpId="0"/>
      <p:bldP spid="142" grpId="0" animBg="1"/>
      <p:bldP spid="144" grpId="0"/>
      <p:bldP spid="147" grpId="0" animBg="1"/>
      <p:bldP spid="148" grpId="0" animBg="1"/>
      <p:bldP spid="168" grpId="0"/>
      <p:bldP spid="175" grpId="0"/>
      <p:bldP spid="176" grpId="0" animBg="1"/>
      <p:bldP spid="177" grpId="0"/>
      <p:bldP spid="178" grpId="0" animBg="1"/>
      <p:bldP spid="179" grpId="0" animBg="1"/>
      <p:bldP spid="180" grpId="0" animBg="1"/>
      <p:bldP spid="183" grpId="0" animBg="1"/>
      <p:bldP spid="184" grpId="0"/>
      <p:bldP spid="188" grpId="0"/>
      <p:bldP spid="189" grpId="0"/>
      <p:bldP spid="204" grpId="0" animBg="1"/>
      <p:bldP spid="213" grpId="0"/>
      <p:bldP spid="214" grpId="0"/>
      <p:bldP spid="215" grpId="0" animBg="1"/>
      <p:bldP spid="216" grpId="0"/>
      <p:bldP spid="217" grpId="0" animBg="1"/>
      <p:bldP spid="102" grpId="0" animBg="1"/>
      <p:bldP spid="100" grpId="0" animBg="1"/>
      <p:bldP spid="1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78694A95-4541-F896-1B28-59BA037F6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73" t="7767" r="6196" b="-7767"/>
          <a:stretch/>
        </p:blipFill>
        <p:spPr>
          <a:xfrm>
            <a:off x="6078785" y="2582336"/>
            <a:ext cx="1509978" cy="61831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0B5B67C-7CB5-D2D6-6733-99A72DC6D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76" b="3460"/>
          <a:stretch/>
        </p:blipFill>
        <p:spPr>
          <a:xfrm>
            <a:off x="6404115" y="3112481"/>
            <a:ext cx="1063901" cy="3382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0F0A52-4F48-2E09-1314-C78E1F36A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67" r="79142" b="28717"/>
          <a:stretch/>
        </p:blipFill>
        <p:spPr>
          <a:xfrm>
            <a:off x="5423094" y="3172004"/>
            <a:ext cx="984927" cy="27569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AC4E962-3164-0FCC-08F0-8EC3DCAF2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92" y="1740117"/>
            <a:ext cx="2758891" cy="407216"/>
          </a:xfrm>
          <a:prstGeom prst="rect">
            <a:avLst/>
          </a:prstGeom>
        </p:spPr>
      </p:pic>
      <p:sp>
        <p:nvSpPr>
          <p:cNvPr id="161" name="Rounded Rectangle 34">
            <a:extLst>
              <a:ext uri="{FF2B5EF4-FFF2-40B4-BE49-F238E27FC236}">
                <a16:creationId xmlns:a16="http://schemas.microsoft.com/office/drawing/2014/main" id="{C3484C0D-9DAE-8821-708E-486FADD209B5}"/>
              </a:ext>
            </a:extLst>
          </p:cNvPr>
          <p:cNvSpPr/>
          <p:nvPr/>
        </p:nvSpPr>
        <p:spPr>
          <a:xfrm>
            <a:off x="8133326" y="1141457"/>
            <a:ext cx="3727205" cy="2362077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F68112F4-93E9-B949-5C3F-4973CA713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547" y="4743101"/>
            <a:ext cx="1962484" cy="388750"/>
          </a:xfrm>
          <a:prstGeom prst="rect">
            <a:avLst/>
          </a:prstGeom>
        </p:spPr>
      </p:pic>
      <p:sp>
        <p:nvSpPr>
          <p:cNvPr id="167" name="Rounded Rectangle 34">
            <a:extLst>
              <a:ext uri="{FF2B5EF4-FFF2-40B4-BE49-F238E27FC236}">
                <a16:creationId xmlns:a16="http://schemas.microsoft.com/office/drawing/2014/main" id="{DEB85F4B-C258-21A9-E6FD-1634E8ACDFE1}"/>
              </a:ext>
            </a:extLst>
          </p:cNvPr>
          <p:cNvSpPr/>
          <p:nvPr/>
        </p:nvSpPr>
        <p:spPr>
          <a:xfrm>
            <a:off x="9069847" y="3750580"/>
            <a:ext cx="2946928" cy="2425876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0410C1D-A100-7708-C9D5-669DDF6B0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764" y="5537405"/>
            <a:ext cx="2309114" cy="414744"/>
          </a:xfrm>
          <a:prstGeom prst="rect">
            <a:avLst/>
          </a:prstGeom>
        </p:spPr>
      </p:pic>
      <p:sp>
        <p:nvSpPr>
          <p:cNvPr id="121" name="Rounded Rectangle 34">
            <a:extLst>
              <a:ext uri="{FF2B5EF4-FFF2-40B4-BE49-F238E27FC236}">
                <a16:creationId xmlns:a16="http://schemas.microsoft.com/office/drawing/2014/main" id="{E414E3F1-DA74-0133-CC59-3BACF09DE9C1}"/>
              </a:ext>
            </a:extLst>
          </p:cNvPr>
          <p:cNvSpPr/>
          <p:nvPr/>
        </p:nvSpPr>
        <p:spPr>
          <a:xfrm>
            <a:off x="4777841" y="5002040"/>
            <a:ext cx="4243406" cy="1174416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EE5009B-1DAB-DA74-6F0D-847932802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349" y="4297877"/>
            <a:ext cx="2371175" cy="462229"/>
          </a:xfrm>
          <a:prstGeom prst="rect">
            <a:avLst/>
          </a:prstGeom>
        </p:spPr>
      </p:pic>
      <p:sp>
        <p:nvSpPr>
          <p:cNvPr id="114" name="Rounded Rectangle 34">
            <a:extLst>
              <a:ext uri="{FF2B5EF4-FFF2-40B4-BE49-F238E27FC236}">
                <a16:creationId xmlns:a16="http://schemas.microsoft.com/office/drawing/2014/main" id="{1EB69804-C573-6C21-34C2-285614F8BDD2}"/>
              </a:ext>
            </a:extLst>
          </p:cNvPr>
          <p:cNvSpPr/>
          <p:nvPr/>
        </p:nvSpPr>
        <p:spPr>
          <a:xfrm>
            <a:off x="4780330" y="3750580"/>
            <a:ext cx="4243406" cy="1060993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88" name="Rounded Rectangle 34">
            <a:extLst>
              <a:ext uri="{FF2B5EF4-FFF2-40B4-BE49-F238E27FC236}">
                <a16:creationId xmlns:a16="http://schemas.microsoft.com/office/drawing/2014/main" id="{243361BF-8546-FE54-6157-697F392C63B2}"/>
              </a:ext>
            </a:extLst>
          </p:cNvPr>
          <p:cNvSpPr/>
          <p:nvPr/>
        </p:nvSpPr>
        <p:spPr>
          <a:xfrm>
            <a:off x="175225" y="4442672"/>
            <a:ext cx="4537484" cy="2201968"/>
          </a:xfrm>
          <a:prstGeom prst="roundRect">
            <a:avLst>
              <a:gd name="adj" fmla="val 7685"/>
            </a:avLst>
          </a:prstGeom>
          <a:solidFill>
            <a:schemeClr val="accent6">
              <a:lumMod val="60000"/>
              <a:lumOff val="40000"/>
              <a:alpha val="19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" name="Rounded Rectangle 34">
            <a:extLst>
              <a:ext uri="{FF2B5EF4-FFF2-40B4-BE49-F238E27FC236}">
                <a16:creationId xmlns:a16="http://schemas.microsoft.com/office/drawing/2014/main" id="{78EEA3F5-511B-94D3-8AAE-0568ED8B0DBC}"/>
              </a:ext>
            </a:extLst>
          </p:cNvPr>
          <p:cNvSpPr/>
          <p:nvPr/>
        </p:nvSpPr>
        <p:spPr>
          <a:xfrm>
            <a:off x="427173" y="1149518"/>
            <a:ext cx="3868783" cy="3201494"/>
          </a:xfrm>
          <a:prstGeom prst="roundRect">
            <a:avLst>
              <a:gd name="adj" fmla="val 7685"/>
            </a:avLst>
          </a:prstGeom>
          <a:solidFill>
            <a:schemeClr val="accent4">
              <a:lumMod val="20000"/>
              <a:lumOff val="80000"/>
              <a:alpha val="43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E37157-7627-CC10-06D1-BAE1AD7A1630}"/>
              </a:ext>
            </a:extLst>
          </p:cNvPr>
          <p:cNvSpPr txBox="1">
            <a:spLocks/>
          </p:cNvSpPr>
          <p:nvPr/>
        </p:nvSpPr>
        <p:spPr>
          <a:xfrm>
            <a:off x="331469" y="0"/>
            <a:ext cx="11915776" cy="1383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Evaluating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CMR:</a:t>
            </a:r>
            <a:r>
              <a:rPr lang="zh-CN" altLang="en-US" sz="4800" b="1" i="1" dirty="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</a:rPr>
              <a:t>  </a:t>
            </a:r>
            <a:r>
              <a:rPr lang="en-US" altLang="zh-CN" sz="4800" b="1" i="1" dirty="0">
                <a:solidFill>
                  <a:schemeClr val="accent1"/>
                </a:solidFill>
                <a:latin typeface="Book Antiqua" panose="02040602050305030304" pitchFamily="18" charset="0"/>
              </a:rPr>
              <a:t>Metrics</a:t>
            </a:r>
            <a:endParaRPr lang="en-US" sz="4800" b="1" i="1" dirty="0">
              <a:solidFill>
                <a:schemeClr val="accent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C5567B-EC12-D526-1741-46B66F2E82FD}"/>
              </a:ext>
            </a:extLst>
          </p:cNvPr>
          <p:cNvGrpSpPr/>
          <p:nvPr/>
        </p:nvGrpSpPr>
        <p:grpSpPr>
          <a:xfrm>
            <a:off x="541473" y="2882162"/>
            <a:ext cx="3521622" cy="1468850"/>
            <a:chOff x="9048948" y="4825801"/>
            <a:chExt cx="3159975" cy="1322717"/>
          </a:xfrm>
        </p:grpSpPr>
        <p:pic>
          <p:nvPicPr>
            <p:cNvPr id="7" name="Graphic 6" descr="Repeat with solid fill">
              <a:extLst>
                <a:ext uri="{FF2B5EF4-FFF2-40B4-BE49-F238E27FC236}">
                  <a16:creationId xmlns:a16="http://schemas.microsoft.com/office/drawing/2014/main" id="{A6D88B07-1490-E550-CA14-DE4FEDBC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55552" y="5254315"/>
              <a:ext cx="487858" cy="4878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890CB5-5BFF-F399-925F-E48F11141F99}"/>
                </a:ext>
              </a:extLst>
            </p:cNvPr>
            <p:cNvSpPr txBox="1"/>
            <p:nvPr/>
          </p:nvSpPr>
          <p:spPr>
            <a:xfrm>
              <a:off x="9819908" y="5760499"/>
              <a:ext cx="1759146" cy="388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accent6"/>
                  </a:solidFill>
                </a:rPr>
                <a:t>A</a:t>
              </a:r>
              <a:r>
                <a:rPr lang="zh-CN" altLang="en-US" sz="22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200" b="1" dirty="0">
                  <a:solidFill>
                    <a:schemeClr val="accent6"/>
                  </a:solidFill>
                </a:rPr>
                <a:t>CMR</a:t>
              </a:r>
              <a:r>
                <a:rPr lang="zh-CN" altLang="en-US" sz="22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200" b="1" dirty="0">
                  <a:solidFill>
                    <a:schemeClr val="accent6"/>
                  </a:solidFill>
                </a:rPr>
                <a:t>method</a:t>
              </a:r>
              <a:endParaRPr lang="en-US" sz="2200" b="1" dirty="0">
                <a:solidFill>
                  <a:schemeClr val="accent6"/>
                </a:solidFill>
              </a:endParaRPr>
            </a:p>
          </p:txBody>
        </p:sp>
        <p:pic>
          <p:nvPicPr>
            <p:cNvPr id="9" name="Graphic 8" descr="Checkbox Crossed with solid fill">
              <a:extLst>
                <a:ext uri="{FF2B5EF4-FFF2-40B4-BE49-F238E27FC236}">
                  <a16:creationId xmlns:a16="http://schemas.microsoft.com/office/drawing/2014/main" id="{CC432DC4-4B3B-4D7F-0200-2C055A73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718948" y="4839309"/>
              <a:ext cx="457200" cy="457200"/>
            </a:xfrm>
            <a:prstGeom prst="rect">
              <a:avLst/>
            </a:prstGeom>
          </p:spPr>
        </p:pic>
        <p:pic>
          <p:nvPicPr>
            <p:cNvPr id="10" name="Graphic 9" descr="Processor with solid fill">
              <a:extLst>
                <a:ext uri="{FF2B5EF4-FFF2-40B4-BE49-F238E27FC236}">
                  <a16:creationId xmlns:a16="http://schemas.microsoft.com/office/drawing/2014/main" id="{83682AD5-E9F2-667A-4C4E-09AD25BA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98543" y="5289889"/>
              <a:ext cx="435730" cy="435730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F8DD36BD-AD85-7743-9974-7BF40041302B}"/>
                </a:ext>
              </a:extLst>
            </p:cNvPr>
            <p:cNvSpPr/>
            <p:nvPr/>
          </p:nvSpPr>
          <p:spPr>
            <a:xfrm>
              <a:off x="9653826" y="5461935"/>
              <a:ext cx="716385" cy="124671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D5FFEA6-F0A9-42ED-C892-61C693461178}"/>
                </a:ext>
              </a:extLst>
            </p:cNvPr>
            <p:cNvSpPr/>
            <p:nvPr/>
          </p:nvSpPr>
          <p:spPr>
            <a:xfrm>
              <a:off x="11048305" y="5444462"/>
              <a:ext cx="487858" cy="125628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 descr="Processor with solid fill">
              <a:extLst>
                <a:ext uri="{FF2B5EF4-FFF2-40B4-BE49-F238E27FC236}">
                  <a16:creationId xmlns:a16="http://schemas.microsoft.com/office/drawing/2014/main" id="{F9DCB838-1709-9A8C-21A2-DD82D255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580718" y="5298836"/>
              <a:ext cx="435730" cy="435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53E4019-A2F2-13BE-B418-2F9332D09EA2}"/>
                    </a:ext>
                  </a:extLst>
                </p:cNvPr>
                <p:cNvSpPr/>
                <p:nvPr/>
              </p:nvSpPr>
              <p:spPr>
                <a:xfrm>
                  <a:off x="9048948" y="5705047"/>
                  <a:ext cx="844395" cy="4157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53E4019-A2F2-13BE-B418-2F9332D09E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948" y="5705047"/>
                  <a:ext cx="844395" cy="415735"/>
                </a:xfrm>
                <a:prstGeom prst="rect">
                  <a:avLst/>
                </a:prstGeom>
                <a:blipFill>
                  <a:blip r:embed="rId17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E211507-DA78-DFD0-A600-01750E375C34}"/>
                    </a:ext>
                  </a:extLst>
                </p:cNvPr>
                <p:cNvSpPr/>
                <p:nvPr/>
              </p:nvSpPr>
              <p:spPr>
                <a:xfrm>
                  <a:off x="9384648" y="4825801"/>
                  <a:ext cx="491353" cy="415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E211507-DA78-DFD0-A600-01750E375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648" y="4825801"/>
                  <a:ext cx="491353" cy="41573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8700190-03AD-D1CB-E8AF-14B0910D6456}"/>
                    </a:ext>
                  </a:extLst>
                </p:cNvPr>
                <p:cNvSpPr/>
                <p:nvPr/>
              </p:nvSpPr>
              <p:spPr>
                <a:xfrm>
                  <a:off x="11364528" y="5701227"/>
                  <a:ext cx="844395" cy="41573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28700190-03AD-D1CB-E8AF-14B0910D6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4528" y="5701227"/>
                  <a:ext cx="844395" cy="415735"/>
                </a:xfrm>
                <a:prstGeom prst="rect">
                  <a:avLst/>
                </a:prstGeom>
                <a:blipFill>
                  <a:blip r:embed="rId19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6" name="Graphic 45" descr="List outline">
            <a:extLst>
              <a:ext uri="{FF2B5EF4-FFF2-40B4-BE49-F238E27FC236}">
                <a16:creationId xmlns:a16="http://schemas.microsoft.com/office/drawing/2014/main" id="{C9F73070-2876-D7FE-77F0-D96826B53FA2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0163" y="1923979"/>
            <a:ext cx="466935" cy="471373"/>
          </a:xfrm>
          <a:prstGeom prst="rect">
            <a:avLst/>
          </a:prstGeom>
        </p:spPr>
      </p:pic>
      <p:pic>
        <p:nvPicPr>
          <p:cNvPr id="47" name="Graphic 46" descr="List outline">
            <a:extLst>
              <a:ext uri="{FF2B5EF4-FFF2-40B4-BE49-F238E27FC236}">
                <a16:creationId xmlns:a16="http://schemas.microsoft.com/office/drawing/2014/main" id="{71B121CE-36C8-CCDD-A33B-2FD0FC455A07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55308" y="1923979"/>
            <a:ext cx="466935" cy="471373"/>
          </a:xfrm>
          <a:prstGeom prst="rect">
            <a:avLst/>
          </a:prstGeom>
        </p:spPr>
      </p:pic>
      <p:pic>
        <p:nvPicPr>
          <p:cNvPr id="49" name="Graphic 48" descr="List outline">
            <a:extLst>
              <a:ext uri="{FF2B5EF4-FFF2-40B4-BE49-F238E27FC236}">
                <a16:creationId xmlns:a16="http://schemas.microsoft.com/office/drawing/2014/main" id="{42BB0516-7FDA-6116-76E4-539E4D430CC5}"/>
              </a:ext>
            </a:extLst>
          </p:cNvPr>
          <p:cNvPicPr>
            <a:picLocks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545598" y="1923979"/>
            <a:ext cx="466935" cy="47137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6AF4070-79C0-8FF9-ED7B-715A2A2C67B3}"/>
              </a:ext>
            </a:extLst>
          </p:cNvPr>
          <p:cNvSpPr txBox="1"/>
          <p:nvPr/>
        </p:nvSpPr>
        <p:spPr>
          <a:xfrm>
            <a:off x="1874396" y="1755140"/>
            <a:ext cx="5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8CDF06-BDDB-7938-5FA6-72C5F386E97C}"/>
                  </a:ext>
                </a:extLst>
              </p:cNvPr>
              <p:cNvSpPr txBox="1"/>
              <p:nvPr/>
            </p:nvSpPr>
            <p:spPr>
              <a:xfrm>
                <a:off x="2525736" y="2389664"/>
                <a:ext cx="5047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8CDF06-BDDB-7938-5FA6-72C5F386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736" y="2389664"/>
                <a:ext cx="504754" cy="400110"/>
              </a:xfrm>
              <a:prstGeom prst="rect">
                <a:avLst/>
              </a:prstGeom>
              <a:blipFill>
                <a:blip r:embed="rId2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51DFF2-5A63-D182-77FD-CE8928320255}"/>
                  </a:ext>
                </a:extLst>
              </p:cNvPr>
              <p:cNvSpPr txBox="1"/>
              <p:nvPr/>
            </p:nvSpPr>
            <p:spPr>
              <a:xfrm>
                <a:off x="786449" y="2389664"/>
                <a:ext cx="5210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51DFF2-5A63-D182-77FD-CE8928320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9" y="2389664"/>
                <a:ext cx="521040" cy="400110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6B7A0C8-4F5B-A4A8-9669-4350C6636B08}"/>
                  </a:ext>
                </a:extLst>
              </p:cNvPr>
              <p:cNvSpPr txBox="1"/>
              <p:nvPr/>
            </p:nvSpPr>
            <p:spPr>
              <a:xfrm>
                <a:off x="1361032" y="2389664"/>
                <a:ext cx="5270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6B7A0C8-4F5B-A4A8-9669-4350C6636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32" y="2389664"/>
                <a:ext cx="527003" cy="400110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e 53">
            <a:extLst>
              <a:ext uri="{FF2B5EF4-FFF2-40B4-BE49-F238E27FC236}">
                <a16:creationId xmlns:a16="http://schemas.microsoft.com/office/drawing/2014/main" id="{F2C00ECD-C78B-0252-4447-D6CA6D685453}"/>
              </a:ext>
            </a:extLst>
          </p:cNvPr>
          <p:cNvSpPr/>
          <p:nvPr/>
        </p:nvSpPr>
        <p:spPr>
          <a:xfrm rot="16200000">
            <a:off x="1503721" y="912067"/>
            <a:ext cx="302221" cy="147847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F2421CE-5BBB-6A96-9E73-4AFAFBB9D417}"/>
                  </a:ext>
                </a:extLst>
              </p:cNvPr>
              <p:cNvSpPr txBox="1"/>
              <p:nvPr/>
            </p:nvSpPr>
            <p:spPr>
              <a:xfrm>
                <a:off x="1371338" y="1152767"/>
                <a:ext cx="6426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F2421CE-5BBB-6A96-9E73-4AFAFBB9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38" y="1152767"/>
                <a:ext cx="642612" cy="400110"/>
              </a:xfrm>
              <a:prstGeom prst="rect">
                <a:avLst/>
              </a:prstGeom>
              <a:blipFill>
                <a:blip r:embed="rId2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3C2E6582-F535-2F85-2407-5D83FFCF5E9F}"/>
              </a:ext>
            </a:extLst>
          </p:cNvPr>
          <p:cNvSpPr/>
          <p:nvPr/>
        </p:nvSpPr>
        <p:spPr>
          <a:xfrm rot="5400000">
            <a:off x="1415438" y="3402636"/>
            <a:ext cx="253010" cy="1188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7604020D-B802-DC2C-CD29-90BC5FADD909}"/>
              </a:ext>
            </a:extLst>
          </p:cNvPr>
          <p:cNvCxnSpPr>
            <a:cxnSpLocks/>
            <a:stCxn id="49" idx="1"/>
            <a:endCxn id="9" idx="3"/>
          </p:cNvCxnSpPr>
          <p:nvPr/>
        </p:nvCxnSpPr>
        <p:spPr>
          <a:xfrm rot="10800000" flipV="1">
            <a:off x="1797678" y="2159666"/>
            <a:ext cx="747921" cy="99135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Processor with solid fill">
            <a:extLst>
              <a:ext uri="{FF2B5EF4-FFF2-40B4-BE49-F238E27FC236}">
                <a16:creationId xmlns:a16="http://schemas.microsoft.com/office/drawing/2014/main" id="{09F702E4-5360-9C68-B759-687BA81E4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76204" y="2623288"/>
            <a:ext cx="360561" cy="359277"/>
          </a:xfrm>
          <a:prstGeom prst="rect">
            <a:avLst/>
          </a:prstGeom>
        </p:spPr>
      </p:pic>
      <p:pic>
        <p:nvPicPr>
          <p:cNvPr id="33" name="Graphic 32" descr="Checkbox Crossed with solid fill">
            <a:extLst>
              <a:ext uri="{FF2B5EF4-FFF2-40B4-BE49-F238E27FC236}">
                <a16:creationId xmlns:a16="http://schemas.microsoft.com/office/drawing/2014/main" id="{8B08539B-DCFD-57BC-0FC8-F07725B8D5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8962" y="1901127"/>
            <a:ext cx="509525" cy="507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C1DC8D-DB39-3807-6203-2DC70688D020}"/>
              </a:ext>
            </a:extLst>
          </p:cNvPr>
          <p:cNvSpPr txBox="1"/>
          <p:nvPr/>
        </p:nvSpPr>
        <p:spPr>
          <a:xfrm>
            <a:off x="5172242" y="1218987"/>
            <a:ext cx="2542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Err</a:t>
            </a:r>
            <a:r>
              <a:rPr lang="en-US" altLang="zh-CN" sz="2000" b="1" dirty="0">
                <a:solidFill>
                  <a:srgbClr val="C00000"/>
                </a:solidFill>
              </a:rPr>
              <a:t>or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Fixing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Rate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(EFR)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1" name="Graphic 20" descr="Checkbox Crossed with solid fill">
            <a:extLst>
              <a:ext uri="{FF2B5EF4-FFF2-40B4-BE49-F238E27FC236}">
                <a16:creationId xmlns:a16="http://schemas.microsoft.com/office/drawing/2014/main" id="{F5F56E38-A45D-C8D1-3A4A-374199B34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9900" y="1754065"/>
            <a:ext cx="509525" cy="507711"/>
          </a:xfrm>
          <a:prstGeom prst="rect">
            <a:avLst/>
          </a:prstGeom>
        </p:spPr>
      </p:pic>
      <p:pic>
        <p:nvPicPr>
          <p:cNvPr id="22" name="Graphic 21" descr="Checkbox Crossed with solid fill">
            <a:extLst>
              <a:ext uri="{FF2B5EF4-FFF2-40B4-BE49-F238E27FC236}">
                <a16:creationId xmlns:a16="http://schemas.microsoft.com/office/drawing/2014/main" id="{EC7D37E2-F667-F1EA-4276-01B32C5D20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5573" y="1924043"/>
            <a:ext cx="509525" cy="507711"/>
          </a:xfrm>
          <a:prstGeom prst="rect">
            <a:avLst/>
          </a:prstGeom>
        </p:spPr>
      </p:pic>
      <p:pic>
        <p:nvPicPr>
          <p:cNvPr id="23" name="Graphic 22" descr="Checkbox Crossed with solid fill">
            <a:extLst>
              <a:ext uri="{FF2B5EF4-FFF2-40B4-BE49-F238E27FC236}">
                <a16:creationId xmlns:a16="http://schemas.microsoft.com/office/drawing/2014/main" id="{256574E1-4351-3C24-7181-CB9748EB8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76982" y="2092910"/>
            <a:ext cx="509525" cy="507711"/>
          </a:xfrm>
          <a:prstGeom prst="rect">
            <a:avLst/>
          </a:prstGeom>
        </p:spPr>
      </p:pic>
      <p:pic>
        <p:nvPicPr>
          <p:cNvPr id="25" name="Graphic 24" descr="Repeat with solid fill">
            <a:extLst>
              <a:ext uri="{FF2B5EF4-FFF2-40B4-BE49-F238E27FC236}">
                <a16:creationId xmlns:a16="http://schemas.microsoft.com/office/drawing/2014/main" id="{BF9759FC-3E5E-93D4-E3F2-63B834D38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2770" y="1775554"/>
            <a:ext cx="434758" cy="433211"/>
          </a:xfrm>
          <a:prstGeom prst="rect">
            <a:avLst/>
          </a:prstGeom>
        </p:spPr>
      </p:pic>
      <p:pic>
        <p:nvPicPr>
          <p:cNvPr id="30" name="Graphic 29" descr="Badge Tick outline">
            <a:extLst>
              <a:ext uri="{FF2B5EF4-FFF2-40B4-BE49-F238E27FC236}">
                <a16:creationId xmlns:a16="http://schemas.microsoft.com/office/drawing/2014/main" id="{67A43BEF-F34F-786A-9973-4013912109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046502" y="1801666"/>
            <a:ext cx="410519" cy="410519"/>
          </a:xfrm>
          <a:prstGeom prst="rect">
            <a:avLst/>
          </a:prstGeom>
        </p:spPr>
      </p:pic>
      <p:pic>
        <p:nvPicPr>
          <p:cNvPr id="32" name="Graphic 31" descr="Badge Tick outline">
            <a:extLst>
              <a:ext uri="{FF2B5EF4-FFF2-40B4-BE49-F238E27FC236}">
                <a16:creationId xmlns:a16="http://schemas.microsoft.com/office/drawing/2014/main" id="{C6F4B244-621B-EE1A-6A6B-9532B23D5B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053584" y="2131519"/>
            <a:ext cx="410519" cy="410519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5AD542DA-BF52-6140-1F77-9CE75B8EA9E5}"/>
              </a:ext>
            </a:extLst>
          </p:cNvPr>
          <p:cNvSpPr/>
          <p:nvPr/>
        </p:nvSpPr>
        <p:spPr>
          <a:xfrm>
            <a:off x="6285356" y="2204075"/>
            <a:ext cx="543691" cy="1395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BC157B5-3293-4B0D-3723-2D7B3324E7B8}"/>
              </a:ext>
            </a:extLst>
          </p:cNvPr>
          <p:cNvCxnSpPr>
            <a:cxnSpLocks/>
          </p:cNvCxnSpPr>
          <p:nvPr/>
        </p:nvCxnSpPr>
        <p:spPr>
          <a:xfrm flipV="1">
            <a:off x="6491137" y="2963628"/>
            <a:ext cx="0" cy="215930"/>
          </a:xfrm>
          <a:prstGeom prst="straightConnector1">
            <a:avLst/>
          </a:prstGeom>
          <a:ln>
            <a:headEnd type="stealt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85B1074-F562-D8E0-CAE2-D6828FFC8099}"/>
                  </a:ext>
                </a:extLst>
              </p:cNvPr>
              <p:cNvSpPr/>
              <p:nvPr/>
            </p:nvSpPr>
            <p:spPr>
              <a:xfrm>
                <a:off x="5142110" y="1968977"/>
                <a:ext cx="547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85B1074-F562-D8E0-CAE2-D6828FFC8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110" y="1968977"/>
                <a:ext cx="547586" cy="461665"/>
              </a:xfrm>
              <a:prstGeom prst="rect">
                <a:avLst/>
              </a:prstGeom>
              <a:blipFill>
                <a:blip r:embed="rId3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Graphic 79" descr="Processor with solid fill">
            <a:extLst>
              <a:ext uri="{FF2B5EF4-FFF2-40B4-BE49-F238E27FC236}">
                <a16:creationId xmlns:a16="http://schemas.microsoft.com/office/drawing/2014/main" id="{A56710FD-A4D4-323C-5A12-3FE34B73E4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17237" y="2325568"/>
            <a:ext cx="321184" cy="320040"/>
          </a:xfrm>
          <a:prstGeom prst="rect">
            <a:avLst/>
          </a:prstGeom>
        </p:spPr>
      </p:pic>
      <p:pic>
        <p:nvPicPr>
          <p:cNvPr id="81" name="Graphic 80" descr="Processor with solid fill">
            <a:extLst>
              <a:ext uri="{FF2B5EF4-FFF2-40B4-BE49-F238E27FC236}">
                <a16:creationId xmlns:a16="http://schemas.microsoft.com/office/drawing/2014/main" id="{8EC32C5A-298B-DD8D-DF42-01DDE0969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09815" y="2320365"/>
            <a:ext cx="320535" cy="319394"/>
          </a:xfrm>
          <a:prstGeom prst="rect">
            <a:avLst/>
          </a:prstGeom>
        </p:spPr>
      </p:pic>
      <p:pic>
        <p:nvPicPr>
          <p:cNvPr id="85" name="Graphic 84" descr="Database outline">
            <a:extLst>
              <a:ext uri="{FF2B5EF4-FFF2-40B4-BE49-F238E27FC236}">
                <a16:creationId xmlns:a16="http://schemas.microsoft.com/office/drawing/2014/main" id="{D0DBD150-3A6A-25CA-750C-AD9EC07CDD1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93485" y="1278145"/>
            <a:ext cx="502339" cy="502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82DF42-0F68-1BE7-0764-898C474B0971}"/>
                  </a:ext>
                </a:extLst>
              </p:cNvPr>
              <p:cNvSpPr txBox="1"/>
              <p:nvPr/>
            </p:nvSpPr>
            <p:spPr>
              <a:xfrm>
                <a:off x="3609394" y="1236926"/>
                <a:ext cx="5734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32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282DF42-0F68-1BE7-0764-898C474B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394" y="1236926"/>
                <a:ext cx="573427" cy="58477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FD724F0-D1CF-62A2-E90C-5F03EAF7FB20}"/>
              </a:ext>
            </a:extLst>
          </p:cNvPr>
          <p:cNvSpPr txBox="1"/>
          <p:nvPr/>
        </p:nvSpPr>
        <p:spPr>
          <a:xfrm>
            <a:off x="3007952" y="1696779"/>
            <a:ext cx="12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u</a:t>
            </a:r>
            <a:r>
              <a:rPr lang="en-US" sz="1400" dirty="0"/>
              <a:t>pstream</a:t>
            </a:r>
            <a:r>
              <a:rPr lang="zh-CN" altLang="en-US" sz="1400" dirty="0"/>
              <a:t> </a:t>
            </a:r>
            <a:r>
              <a:rPr lang="en-US" altLang="zh-CN" sz="1400" dirty="0"/>
              <a:t>data</a:t>
            </a:r>
            <a:endParaRPr lang="en-US" sz="1400" dirty="0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C6ABD323-C798-CD75-3CD2-98BE57A7C5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182020" y="2325568"/>
            <a:ext cx="502339" cy="502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39F9E4-D5F4-124D-9556-D356AD688137}"/>
                  </a:ext>
                </a:extLst>
              </p:cNvPr>
              <p:cNvSpPr txBox="1"/>
              <p:nvPr/>
            </p:nvSpPr>
            <p:spPr>
              <a:xfrm>
                <a:off x="3597929" y="2284349"/>
                <a:ext cx="587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2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39F9E4-D5F4-124D-9556-D356AD688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929" y="2284349"/>
                <a:ext cx="587853" cy="58477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3F9E5793-66B8-A510-7237-6AA3976A326B}"/>
              </a:ext>
            </a:extLst>
          </p:cNvPr>
          <p:cNvSpPr txBox="1"/>
          <p:nvPr/>
        </p:nvSpPr>
        <p:spPr>
          <a:xfrm>
            <a:off x="2996487" y="2744202"/>
            <a:ext cx="117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held-out</a:t>
            </a:r>
            <a:r>
              <a:rPr lang="zh-CN" altLang="en-US" sz="1400" dirty="0"/>
              <a:t> </a:t>
            </a:r>
            <a:r>
              <a:rPr lang="en-US" altLang="zh-CN" sz="1400" dirty="0"/>
              <a:t>data</a:t>
            </a:r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1BEA1E-3F1C-2B1A-56F6-CD9B183D9037}"/>
              </a:ext>
            </a:extLst>
          </p:cNvPr>
          <p:cNvSpPr txBox="1"/>
          <p:nvPr/>
        </p:nvSpPr>
        <p:spPr>
          <a:xfrm>
            <a:off x="4826441" y="3833608"/>
            <a:ext cx="424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Upstream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Knowledge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Retention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(UKR)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95" name="Graphic 94" descr="Processor with solid fill">
            <a:extLst>
              <a:ext uri="{FF2B5EF4-FFF2-40B4-BE49-F238E27FC236}">
                <a16:creationId xmlns:a16="http://schemas.microsoft.com/office/drawing/2014/main" id="{7AC92402-30A4-C6BA-0C69-F473E05C7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06376" y="4302315"/>
            <a:ext cx="485598" cy="483869"/>
          </a:xfrm>
          <a:prstGeom prst="rect">
            <a:avLst/>
          </a:prstGeom>
        </p:spPr>
      </p:pic>
      <p:pic>
        <p:nvPicPr>
          <p:cNvPr id="97" name="Graphic 96" descr="Database outline">
            <a:extLst>
              <a:ext uri="{FF2B5EF4-FFF2-40B4-BE49-F238E27FC236}">
                <a16:creationId xmlns:a16="http://schemas.microsoft.com/office/drawing/2014/main" id="{6CC1C04E-16D9-A9B3-8113-7E825FB77EC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41863"/>
          <a:stretch/>
        </p:blipFill>
        <p:spPr>
          <a:xfrm>
            <a:off x="8220308" y="4433863"/>
            <a:ext cx="502339" cy="292045"/>
          </a:xfrm>
          <a:prstGeom prst="rect">
            <a:avLst/>
          </a:prstGeom>
        </p:spPr>
      </p:pic>
      <p:sp>
        <p:nvSpPr>
          <p:cNvPr id="98" name="Right Arrow 97">
            <a:extLst>
              <a:ext uri="{FF2B5EF4-FFF2-40B4-BE49-F238E27FC236}">
                <a16:creationId xmlns:a16="http://schemas.microsoft.com/office/drawing/2014/main" id="{96881608-B8E1-4465-000B-90D95CB38CC8}"/>
              </a:ext>
            </a:extLst>
          </p:cNvPr>
          <p:cNvSpPr/>
          <p:nvPr/>
        </p:nvSpPr>
        <p:spPr>
          <a:xfrm>
            <a:off x="7845826" y="4468061"/>
            <a:ext cx="374482" cy="1395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9" name="Graphic 98" descr="Database outline">
            <a:extLst>
              <a:ext uri="{FF2B5EF4-FFF2-40B4-BE49-F238E27FC236}">
                <a16:creationId xmlns:a16="http://schemas.microsoft.com/office/drawing/2014/main" id="{B9B542FF-161D-3FE9-F6AF-252CE642827E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t="7282" b="76476"/>
          <a:stretch/>
        </p:blipFill>
        <p:spPr>
          <a:xfrm>
            <a:off x="8221741" y="4361082"/>
            <a:ext cx="502339" cy="8159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C6C2C22-EE02-EB2A-E6B4-6AE1218FF0CD}"/>
              </a:ext>
            </a:extLst>
          </p:cNvPr>
          <p:cNvSpPr txBox="1"/>
          <p:nvPr/>
        </p:nvSpPr>
        <p:spPr>
          <a:xfrm>
            <a:off x="7749000" y="4205073"/>
            <a:ext cx="45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test</a:t>
            </a:r>
            <a:endParaRPr lang="en-US" sz="1400" i="1" dirty="0"/>
          </a:p>
        </p:txBody>
      </p:sp>
      <p:pic>
        <p:nvPicPr>
          <p:cNvPr id="102" name="Graphic 101" descr="Processor with solid fill">
            <a:extLst>
              <a:ext uri="{FF2B5EF4-FFF2-40B4-BE49-F238E27FC236}">
                <a16:creationId xmlns:a16="http://schemas.microsoft.com/office/drawing/2014/main" id="{1C247B6D-2046-263D-D2D4-CCA57FF257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44208" y="5509278"/>
            <a:ext cx="485598" cy="483869"/>
          </a:xfrm>
          <a:prstGeom prst="rect">
            <a:avLst/>
          </a:prstGeom>
        </p:spPr>
      </p:pic>
      <p:sp>
        <p:nvSpPr>
          <p:cNvPr id="104" name="Right Arrow 103">
            <a:extLst>
              <a:ext uri="{FF2B5EF4-FFF2-40B4-BE49-F238E27FC236}">
                <a16:creationId xmlns:a16="http://schemas.microsoft.com/office/drawing/2014/main" id="{8DFB91DC-B864-DBF4-3CC3-2BF4E97928E9}"/>
              </a:ext>
            </a:extLst>
          </p:cNvPr>
          <p:cNvSpPr/>
          <p:nvPr/>
        </p:nvSpPr>
        <p:spPr>
          <a:xfrm>
            <a:off x="7883658" y="5675024"/>
            <a:ext cx="374482" cy="1395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8F03861-DEA0-BB09-4044-9AF96290A037}"/>
              </a:ext>
            </a:extLst>
          </p:cNvPr>
          <p:cNvSpPr txBox="1"/>
          <p:nvPr/>
        </p:nvSpPr>
        <p:spPr>
          <a:xfrm>
            <a:off x="7819384" y="5424500"/>
            <a:ext cx="45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test</a:t>
            </a:r>
            <a:endParaRPr lang="en-US" sz="1400" i="1" dirty="0"/>
          </a:p>
        </p:txBody>
      </p:sp>
      <p:pic>
        <p:nvPicPr>
          <p:cNvPr id="113" name="Graphic 112" descr="List outline">
            <a:extLst>
              <a:ext uri="{FF2B5EF4-FFF2-40B4-BE49-F238E27FC236}">
                <a16:creationId xmlns:a16="http://schemas.microsoft.com/office/drawing/2014/main" id="{05E5DC03-5DB2-CB68-03F7-EB26D69C6D42}"/>
              </a:ext>
            </a:extLst>
          </p:cNvPr>
          <p:cNvPicPr>
            <a:picLocks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26664" y="5590158"/>
            <a:ext cx="348170" cy="33115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A5FC4EB6-5AF7-08CF-22EE-9673D299DF95}"/>
              </a:ext>
            </a:extLst>
          </p:cNvPr>
          <p:cNvSpPr txBox="1"/>
          <p:nvPr/>
        </p:nvSpPr>
        <p:spPr>
          <a:xfrm>
            <a:off x="8234697" y="1202383"/>
            <a:ext cx="3523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Cumulative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Success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Rates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(CSR)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34376DD-0239-7F4C-7659-3CDBC43BD193}"/>
              </a:ext>
            </a:extLst>
          </p:cNvPr>
          <p:cNvSpPr txBox="1"/>
          <p:nvPr/>
        </p:nvSpPr>
        <p:spPr>
          <a:xfrm>
            <a:off x="9669906" y="2383520"/>
            <a:ext cx="5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Book Antiqua" panose="02040602050305030304" pitchFamily="18" charset="0"/>
              </a:rPr>
              <a:t>…</a:t>
            </a:r>
            <a:endParaRPr lang="en-US" sz="3200" dirty="0">
              <a:latin typeface="Book Antiqua" panose="020406020503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B5B7E1-85C9-0154-0E81-5B41366FAAAB}"/>
                  </a:ext>
                </a:extLst>
              </p:cNvPr>
              <p:cNvSpPr txBox="1"/>
              <p:nvPr/>
            </p:nvSpPr>
            <p:spPr>
              <a:xfrm>
                <a:off x="10819344" y="2279861"/>
                <a:ext cx="906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B5B7E1-85C9-0154-0E81-5B41366FA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344" y="2279861"/>
                <a:ext cx="906210" cy="400110"/>
              </a:xfrm>
              <a:prstGeom prst="rect">
                <a:avLst/>
              </a:prstGeom>
              <a:blipFill>
                <a:blip r:embed="rId3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C50D541-5DCA-E743-09AD-D2CDD6F30BA5}"/>
              </a:ext>
            </a:extLst>
          </p:cNvPr>
          <p:cNvGrpSpPr/>
          <p:nvPr/>
        </p:nvGrpSpPr>
        <p:grpSpPr>
          <a:xfrm>
            <a:off x="8566747" y="2277497"/>
            <a:ext cx="656674" cy="1119923"/>
            <a:chOff x="8560660" y="2074677"/>
            <a:chExt cx="656674" cy="1119923"/>
          </a:xfrm>
        </p:grpSpPr>
        <p:pic>
          <p:nvPicPr>
            <p:cNvPr id="123" name="Graphic 122" descr="List outline">
              <a:extLst>
                <a:ext uri="{FF2B5EF4-FFF2-40B4-BE49-F238E27FC236}">
                  <a16:creationId xmlns:a16="http://schemas.microsoft.com/office/drawing/2014/main" id="{6362AA49-7F53-E851-65E8-1BC3862D4B98}"/>
                </a:ext>
              </a:extLst>
            </p:cNvPr>
            <p:cNvPicPr>
              <a:picLocks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132" name="Graphic 131" descr="Processor with solid fill">
              <a:extLst>
                <a:ext uri="{FF2B5EF4-FFF2-40B4-BE49-F238E27FC236}">
                  <a16:creationId xmlns:a16="http://schemas.microsoft.com/office/drawing/2014/main" id="{D371F5D3-EFEC-7F05-8871-FD068954A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133" name="Right Arrow 132">
              <a:extLst>
                <a:ext uri="{FF2B5EF4-FFF2-40B4-BE49-F238E27FC236}">
                  <a16:creationId xmlns:a16="http://schemas.microsoft.com/office/drawing/2014/main" id="{5D15F2DA-9379-3C0F-9E51-77D5FF301416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5" name="Graphic 134" descr="Checkbox Crossed with solid fill">
              <a:extLst>
                <a:ext uri="{FF2B5EF4-FFF2-40B4-BE49-F238E27FC236}">
                  <a16:creationId xmlns:a16="http://schemas.microsoft.com/office/drawing/2014/main" id="{EF70A07A-9E76-0A4C-AAE3-2E9836F1A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ABAE39C-6B30-51F8-93EE-B95C12611FE5}"/>
                  </a:ext>
                </a:extLst>
              </p:cNvPr>
              <p:cNvSpPr txBox="1"/>
              <p:nvPr/>
            </p:nvSpPr>
            <p:spPr>
              <a:xfrm>
                <a:off x="10836848" y="3002767"/>
                <a:ext cx="8887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ABAE39C-6B30-51F8-93EE-B95C1261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848" y="3002767"/>
                <a:ext cx="888705" cy="40011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F271BBF-EC46-0A82-AE29-E4B8E50E543E}"/>
              </a:ext>
            </a:extLst>
          </p:cNvPr>
          <p:cNvGrpSpPr/>
          <p:nvPr/>
        </p:nvGrpSpPr>
        <p:grpSpPr>
          <a:xfrm>
            <a:off x="9190135" y="2277497"/>
            <a:ext cx="656674" cy="1119923"/>
            <a:chOff x="8560660" y="2074677"/>
            <a:chExt cx="656674" cy="1119923"/>
          </a:xfrm>
        </p:grpSpPr>
        <p:pic>
          <p:nvPicPr>
            <p:cNvPr id="147" name="Graphic 146" descr="List outline">
              <a:extLst>
                <a:ext uri="{FF2B5EF4-FFF2-40B4-BE49-F238E27FC236}">
                  <a16:creationId xmlns:a16="http://schemas.microsoft.com/office/drawing/2014/main" id="{8F0631EE-76B1-A76F-46FA-131638561C5E}"/>
                </a:ext>
              </a:extLst>
            </p:cNvPr>
            <p:cNvPicPr>
              <a:picLocks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148" name="Graphic 147" descr="Processor with solid fill">
              <a:extLst>
                <a:ext uri="{FF2B5EF4-FFF2-40B4-BE49-F238E27FC236}">
                  <a16:creationId xmlns:a16="http://schemas.microsoft.com/office/drawing/2014/main" id="{E5154FDB-FDB4-533D-CDA4-210F134BF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149" name="Right Arrow 148">
              <a:extLst>
                <a:ext uri="{FF2B5EF4-FFF2-40B4-BE49-F238E27FC236}">
                  <a16:creationId xmlns:a16="http://schemas.microsoft.com/office/drawing/2014/main" id="{9932A3B0-F40D-8B91-BA3B-D4C21929C3B2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phic 149" descr="Checkbox Crossed with solid fill">
              <a:extLst>
                <a:ext uri="{FF2B5EF4-FFF2-40B4-BE49-F238E27FC236}">
                  <a16:creationId xmlns:a16="http://schemas.microsoft.com/office/drawing/2014/main" id="{00B79E08-0590-A0A4-4A5C-78F718DF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AC5CD1-CBC5-2FB2-79FF-EA6F451ED4E9}"/>
              </a:ext>
            </a:extLst>
          </p:cNvPr>
          <p:cNvGrpSpPr/>
          <p:nvPr/>
        </p:nvGrpSpPr>
        <p:grpSpPr>
          <a:xfrm>
            <a:off x="10180381" y="2298201"/>
            <a:ext cx="656674" cy="1119923"/>
            <a:chOff x="8560660" y="2074677"/>
            <a:chExt cx="656674" cy="1119923"/>
          </a:xfrm>
        </p:grpSpPr>
        <p:pic>
          <p:nvPicPr>
            <p:cNvPr id="157" name="Graphic 156" descr="List outline">
              <a:extLst>
                <a:ext uri="{FF2B5EF4-FFF2-40B4-BE49-F238E27FC236}">
                  <a16:creationId xmlns:a16="http://schemas.microsoft.com/office/drawing/2014/main" id="{B7093A65-A323-EBB7-6CF9-315B182DAACE}"/>
                </a:ext>
              </a:extLst>
            </p:cNvPr>
            <p:cNvPicPr>
              <a:picLocks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8790704" y="2074677"/>
              <a:ext cx="393344" cy="354256"/>
            </a:xfrm>
            <a:prstGeom prst="rect">
              <a:avLst/>
            </a:prstGeom>
          </p:spPr>
        </p:pic>
        <p:pic>
          <p:nvPicPr>
            <p:cNvPr id="158" name="Graphic 157" descr="Processor with solid fill">
              <a:extLst>
                <a:ext uri="{FF2B5EF4-FFF2-40B4-BE49-F238E27FC236}">
                  <a16:creationId xmlns:a16="http://schemas.microsoft.com/office/drawing/2014/main" id="{2A4B2944-0014-78C6-E571-AFBB846A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8560660" y="2418941"/>
              <a:ext cx="309696" cy="308593"/>
            </a:xfrm>
            <a:prstGeom prst="rect">
              <a:avLst/>
            </a:prstGeom>
          </p:spPr>
        </p:pic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5AB6FB97-0ACB-1DA3-5CDA-55CCFFB93C6D}"/>
                </a:ext>
              </a:extLst>
            </p:cNvPr>
            <p:cNvSpPr/>
            <p:nvPr/>
          </p:nvSpPr>
          <p:spPr>
            <a:xfrm rot="5400000">
              <a:off x="8823064" y="2527076"/>
              <a:ext cx="328623" cy="15276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Graphic 159" descr="Checkbox Crossed with solid fill">
              <a:extLst>
                <a:ext uri="{FF2B5EF4-FFF2-40B4-BE49-F238E27FC236}">
                  <a16:creationId xmlns:a16="http://schemas.microsoft.com/office/drawing/2014/main" id="{4FE73111-99CA-B52E-0FBB-2888AC978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8765898" y="2744771"/>
              <a:ext cx="451436" cy="449829"/>
            </a:xfrm>
            <a:prstGeom prst="rect">
              <a:avLst/>
            </a:prstGeom>
          </p:spPr>
        </p:pic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E0B361D7-FD7D-6D84-A1D1-47A9C41AB18D}"/>
              </a:ext>
            </a:extLst>
          </p:cNvPr>
          <p:cNvSpPr txBox="1"/>
          <p:nvPr/>
        </p:nvSpPr>
        <p:spPr>
          <a:xfrm>
            <a:off x="10483175" y="4571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4C20E9-2A30-3B4B-B37B-1156D7A25240}"/>
              </a:ext>
            </a:extLst>
          </p:cNvPr>
          <p:cNvSpPr txBox="1"/>
          <p:nvPr/>
        </p:nvSpPr>
        <p:spPr>
          <a:xfrm>
            <a:off x="9428463" y="3830873"/>
            <a:ext cx="2294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Knowledge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ctr"/>
            <a:r>
              <a:rPr lang="en-US" altLang="zh-CN" sz="2000" b="1" dirty="0">
                <a:solidFill>
                  <a:srgbClr val="C00000"/>
                </a:solidFill>
              </a:rPr>
              <a:t>Generalization</a:t>
            </a:r>
            <a:r>
              <a:rPr lang="zh-CN" altLang="en-US" sz="2000" b="1" dirty="0">
                <a:solidFill>
                  <a:srgbClr val="C00000"/>
                </a:solidFill>
              </a:rPr>
              <a:t>  </a:t>
            </a:r>
            <a:r>
              <a:rPr lang="en-US" altLang="zh-CN" sz="2000" b="1" dirty="0">
                <a:solidFill>
                  <a:srgbClr val="C00000"/>
                </a:solidFill>
              </a:rPr>
              <a:t>(KG)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168" name="Graphic 167" descr="List outline">
            <a:extLst>
              <a:ext uri="{FF2B5EF4-FFF2-40B4-BE49-F238E27FC236}">
                <a16:creationId xmlns:a16="http://schemas.microsoft.com/office/drawing/2014/main" id="{9A98A3E8-BA05-0839-0816-7CE176C5F3C7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63406" y="5445406"/>
            <a:ext cx="348170" cy="331159"/>
          </a:xfrm>
          <a:prstGeom prst="rect">
            <a:avLst/>
          </a:prstGeom>
        </p:spPr>
      </p:pic>
      <p:pic>
        <p:nvPicPr>
          <p:cNvPr id="169" name="Graphic 168" descr="List outline">
            <a:extLst>
              <a:ext uri="{FF2B5EF4-FFF2-40B4-BE49-F238E27FC236}">
                <a16:creationId xmlns:a16="http://schemas.microsoft.com/office/drawing/2014/main" id="{66EE67FF-88E3-6A10-7BB2-0FB8AD30F9B3}"/>
              </a:ext>
            </a:extLst>
          </p:cNvPr>
          <p:cNvPicPr>
            <a:picLocks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00231" y="5639104"/>
            <a:ext cx="348170" cy="331159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8554C7BA-2604-CE19-021B-5B2049620EB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10326206" y="5445406"/>
            <a:ext cx="502339" cy="502339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65D6E7E8-29D0-85B1-AAA8-02191052A094}"/>
              </a:ext>
            </a:extLst>
          </p:cNvPr>
          <p:cNvSpPr txBox="1"/>
          <p:nvPr/>
        </p:nvSpPr>
        <p:spPr>
          <a:xfrm>
            <a:off x="9270645" y="5361354"/>
            <a:ext cx="489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t=T</a:t>
            </a:r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7A69B43F-0959-9796-FF16-5C20655D71BE}"/>
              </a:ext>
            </a:extLst>
          </p:cNvPr>
          <p:cNvSpPr>
            <a:spLocks noChangeAspect="1"/>
          </p:cNvSpPr>
          <p:nvPr/>
        </p:nvSpPr>
        <p:spPr>
          <a:xfrm>
            <a:off x="9479860" y="5686203"/>
            <a:ext cx="148490" cy="1484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82624149-C548-0A7B-7A6A-DC12A4C2FD53}"/>
              </a:ext>
            </a:extLst>
          </p:cNvPr>
          <p:cNvCxnSpPr>
            <a:cxnSpLocks/>
          </p:cNvCxnSpPr>
          <p:nvPr/>
        </p:nvCxnSpPr>
        <p:spPr>
          <a:xfrm>
            <a:off x="9665908" y="5760448"/>
            <a:ext cx="655494" cy="0"/>
          </a:xfrm>
          <a:prstGeom prst="straightConnector1">
            <a:avLst/>
          </a:prstGeom>
          <a:ln w="31750" cmpd="sng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1" name="Graphic 180" descr="Processor with solid fill">
            <a:extLst>
              <a:ext uri="{FF2B5EF4-FFF2-40B4-BE49-F238E27FC236}">
                <a16:creationId xmlns:a16="http://schemas.microsoft.com/office/drawing/2014/main" id="{6E402871-94FF-66ED-D957-73CD88926A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14079" y="5486340"/>
            <a:ext cx="485598" cy="483869"/>
          </a:xfrm>
          <a:prstGeom prst="rect">
            <a:avLst/>
          </a:prstGeom>
        </p:spPr>
      </p:pic>
      <p:sp>
        <p:nvSpPr>
          <p:cNvPr id="182" name="Right Arrow 181">
            <a:extLst>
              <a:ext uri="{FF2B5EF4-FFF2-40B4-BE49-F238E27FC236}">
                <a16:creationId xmlns:a16="http://schemas.microsoft.com/office/drawing/2014/main" id="{32FEC835-1FA1-F744-473D-34659F6C0BA8}"/>
              </a:ext>
            </a:extLst>
          </p:cNvPr>
          <p:cNvSpPr/>
          <p:nvPr/>
        </p:nvSpPr>
        <p:spPr>
          <a:xfrm rot="10800000">
            <a:off x="10866444" y="5678081"/>
            <a:ext cx="374482" cy="13950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AD06608-AEC5-E9F6-F626-D6A2BDBA5A96}"/>
              </a:ext>
            </a:extLst>
          </p:cNvPr>
          <p:cNvSpPr txBox="1"/>
          <p:nvPr/>
        </p:nvSpPr>
        <p:spPr>
          <a:xfrm>
            <a:off x="10842275" y="5384291"/>
            <a:ext cx="45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test</a:t>
            </a:r>
            <a:endParaRPr lang="en-US" sz="1400" i="1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314B949-99C4-5EFE-5C46-7C0E5CD89367}"/>
              </a:ext>
            </a:extLst>
          </p:cNvPr>
          <p:cNvSpPr txBox="1"/>
          <p:nvPr/>
        </p:nvSpPr>
        <p:spPr>
          <a:xfrm>
            <a:off x="245608" y="4469104"/>
            <a:ext cx="4475521" cy="2019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How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should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we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evaluate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CMR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methods?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errors:</a:t>
            </a:r>
            <a:r>
              <a:rPr lang="zh-CN" altLang="en-US" dirty="0"/>
              <a:t> </a:t>
            </a:r>
            <a:r>
              <a:rPr lang="en-US" altLang="zh-CN" b="1" dirty="0"/>
              <a:t>EFR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Memorizing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/>
              <a:t>knowledge:</a:t>
            </a:r>
            <a:r>
              <a:rPr lang="zh-CN" altLang="en-US" dirty="0"/>
              <a:t> </a:t>
            </a:r>
            <a:r>
              <a:rPr lang="en-US" altLang="zh-CN" b="1" dirty="0"/>
              <a:t>U/O-KR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Adaptability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data:</a:t>
            </a:r>
            <a:r>
              <a:rPr lang="zh-CN" altLang="en-US" dirty="0"/>
              <a:t> </a:t>
            </a:r>
            <a:r>
              <a:rPr lang="en-US" altLang="zh-CN" b="1" dirty="0"/>
              <a:t>CSR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/>
              <a:t>Generalization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data:</a:t>
            </a:r>
            <a:r>
              <a:rPr lang="zh-CN" altLang="en-US" dirty="0"/>
              <a:t> </a:t>
            </a:r>
            <a:r>
              <a:rPr lang="en-US" altLang="zh-CN" b="1" dirty="0"/>
              <a:t>KG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3CFD741-C72A-2E9F-4B01-022236DCB02A}"/>
              </a:ext>
            </a:extLst>
          </p:cNvPr>
          <p:cNvSpPr txBox="1"/>
          <p:nvPr/>
        </p:nvSpPr>
        <p:spPr>
          <a:xfrm>
            <a:off x="4852499" y="5035115"/>
            <a:ext cx="3902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Online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Knowledge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Retention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(OKR)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4" name="Rounded Rectangle 34">
            <a:extLst>
              <a:ext uri="{FF2B5EF4-FFF2-40B4-BE49-F238E27FC236}">
                <a16:creationId xmlns:a16="http://schemas.microsoft.com/office/drawing/2014/main" id="{7E96D694-D450-EBCA-1928-ACB65992C0C6}"/>
              </a:ext>
            </a:extLst>
          </p:cNvPr>
          <p:cNvSpPr/>
          <p:nvPr/>
        </p:nvSpPr>
        <p:spPr>
          <a:xfrm>
            <a:off x="5092848" y="1159691"/>
            <a:ext cx="2854805" cy="2338749"/>
          </a:xfrm>
          <a:prstGeom prst="roundRect">
            <a:avLst>
              <a:gd name="adj" fmla="val 7685"/>
            </a:avLst>
          </a:prstGeom>
          <a:solidFill>
            <a:schemeClr val="bg2">
              <a:lumMod val="90000"/>
              <a:alpha val="14274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340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7" grpId="0" animBg="1"/>
      <p:bldP spid="121" grpId="0" animBg="1"/>
      <p:bldP spid="114" grpId="0" animBg="1"/>
      <p:bldP spid="2" grpId="0"/>
      <p:bldP spid="41" grpId="0" animBg="1"/>
      <p:bldP spid="77" grpId="0"/>
      <p:bldP spid="92" grpId="0"/>
      <p:bldP spid="98" grpId="0" animBg="1"/>
      <p:bldP spid="100" grpId="0"/>
      <p:bldP spid="104" grpId="0" animBg="1"/>
      <p:bldP spid="106" grpId="0"/>
      <p:bldP spid="122" grpId="0"/>
      <p:bldP spid="125" grpId="0"/>
      <p:bldP spid="129" grpId="0"/>
      <p:bldP spid="136" grpId="0"/>
      <p:bldP spid="165" grpId="0"/>
      <p:bldP spid="166" grpId="0"/>
      <p:bldP spid="175" grpId="0"/>
      <p:bldP spid="176" grpId="0" animBg="1"/>
      <p:bldP spid="182" grpId="0" animBg="1"/>
      <p:bldP spid="183" grpId="0"/>
      <p:bldP spid="93" grpId="0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0FCC659B-0AF0-0E80-C75F-B02926DD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26" b="21598"/>
          <a:stretch/>
        </p:blipFill>
        <p:spPr>
          <a:xfrm>
            <a:off x="6219363" y="908599"/>
            <a:ext cx="1296719" cy="3773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44273A-2F44-F5FC-CC34-443E9F018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85" r="34714" b="-542"/>
          <a:stretch/>
        </p:blipFill>
        <p:spPr>
          <a:xfrm>
            <a:off x="331469" y="4721754"/>
            <a:ext cx="4752563" cy="58149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640839A-C65E-22CB-C3B3-4A6AB979E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4" t="88586" r="18089"/>
          <a:stretch/>
        </p:blipFill>
        <p:spPr>
          <a:xfrm>
            <a:off x="5112413" y="4721754"/>
            <a:ext cx="1170352" cy="5551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973009A-EEC9-A1F6-4989-464DE98F4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32" r="18086" b="21598"/>
          <a:stretch/>
        </p:blipFill>
        <p:spPr>
          <a:xfrm>
            <a:off x="5051891" y="910077"/>
            <a:ext cx="1190961" cy="3773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80ABD-83AD-A90A-B2C3-D18ED34E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14" b="21598"/>
          <a:stretch/>
        </p:blipFill>
        <p:spPr>
          <a:xfrm>
            <a:off x="331469" y="908599"/>
            <a:ext cx="4752563" cy="38131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CCDA79A-1612-2A64-8141-69E594DDBF36}"/>
              </a:ext>
            </a:extLst>
          </p:cNvPr>
          <p:cNvSpPr txBox="1">
            <a:spLocks/>
          </p:cNvSpPr>
          <p:nvPr/>
        </p:nvSpPr>
        <p:spPr>
          <a:xfrm>
            <a:off x="331469" y="230459"/>
            <a:ext cx="11915776" cy="847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i="1" dirty="0">
              <a:solidFill>
                <a:srgbClr val="7030A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09925-2748-D57B-DDE1-B9E9AA58CF2F}"/>
              </a:ext>
            </a:extLst>
          </p:cNvPr>
          <p:cNvSpPr txBox="1"/>
          <p:nvPr/>
        </p:nvSpPr>
        <p:spPr>
          <a:xfrm>
            <a:off x="2854960" y="322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061D-A271-A57B-1B0B-80963B794430}"/>
              </a:ext>
            </a:extLst>
          </p:cNvPr>
          <p:cNvSpPr txBox="1"/>
          <p:nvPr/>
        </p:nvSpPr>
        <p:spPr>
          <a:xfrm>
            <a:off x="633046" y="193184"/>
            <a:ext cx="11010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Fixing</a:t>
            </a:r>
            <a:r>
              <a:rPr lang="zh-CN" alt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errors</a:t>
            </a:r>
            <a:r>
              <a:rPr lang="zh-CN" alt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&amp;</a:t>
            </a:r>
            <a:r>
              <a:rPr lang="zh-CN" alt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Overcoming</a:t>
            </a:r>
            <a:r>
              <a:rPr lang="zh-CN" altLang="en-US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latin typeface="Book Antiqua" panose="02040602050305030304" pitchFamily="18" charset="0"/>
              </a:rPr>
              <a:t>c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atastrophic</a:t>
            </a:r>
            <a:r>
              <a:rPr lang="zh-CN" altLang="en-US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Book Antiqua" panose="02040602050305030304" pitchFamily="18" charset="0"/>
              </a:rPr>
              <a:t>forgetting</a:t>
            </a:r>
            <a:endParaRPr lang="en-US" sz="3600" b="1" dirty="0">
              <a:solidFill>
                <a:srgbClr val="C00000"/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78EB7B-D02D-7144-5B59-476AC05BC8C0}"/>
              </a:ext>
            </a:extLst>
          </p:cNvPr>
          <p:cNvSpPr txBox="1"/>
          <p:nvPr/>
        </p:nvSpPr>
        <p:spPr>
          <a:xfrm>
            <a:off x="1219201" y="5434319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all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can</a:t>
            </a:r>
            <a:r>
              <a:rPr lang="zh-CN" altLang="en-US" sz="2400" b="1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fix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errors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pretty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well</a:t>
            </a:r>
          </a:p>
          <a:p>
            <a:pPr algn="ctr"/>
            <a:r>
              <a:rPr lang="en-US" altLang="zh-CN" sz="2400" b="1" dirty="0"/>
              <a:t>(on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average)</a:t>
            </a:r>
            <a:endParaRPr lang="en-US" sz="2400" b="1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DCCC590-6D1D-9975-584A-A83B2DEE6E5E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rot="5400000">
            <a:off x="3459097" y="4991431"/>
            <a:ext cx="1355858" cy="730249"/>
          </a:xfrm>
          <a:prstGeom prst="bentConnector2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Arrow Down with solid fill">
            <a:extLst>
              <a:ext uri="{FF2B5EF4-FFF2-40B4-BE49-F238E27FC236}">
                <a16:creationId xmlns:a16="http://schemas.microsoft.com/office/drawing/2014/main" id="{7E584782-2887-E1B1-CDC9-F99391DDD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5795" y="1859565"/>
            <a:ext cx="515539" cy="5155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6B9A592-E9E4-20CC-18AE-A4A2DAC8230D}"/>
              </a:ext>
            </a:extLst>
          </p:cNvPr>
          <p:cNvSpPr txBox="1"/>
          <p:nvPr/>
        </p:nvSpPr>
        <p:spPr>
          <a:xfrm>
            <a:off x="4638947" y="5397632"/>
            <a:ext cx="169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forget</a:t>
            </a:r>
            <a:r>
              <a:rPr lang="zh-CN" altLang="en-US" sz="2400" b="1" dirty="0"/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upstream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knowledge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3E63E1-DF68-AB5B-4311-C1BD30F2F51C}"/>
              </a:ext>
            </a:extLst>
          </p:cNvPr>
          <p:cNvGrpSpPr/>
          <p:nvPr/>
        </p:nvGrpSpPr>
        <p:grpSpPr>
          <a:xfrm>
            <a:off x="5187147" y="4010415"/>
            <a:ext cx="1083589" cy="668211"/>
            <a:chOff x="5318443" y="4010415"/>
            <a:chExt cx="1083589" cy="66821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63EABC-156E-92C0-A0E5-E28BF8A2E223}"/>
                </a:ext>
              </a:extLst>
            </p:cNvPr>
            <p:cNvSpPr/>
            <p:nvPr/>
          </p:nvSpPr>
          <p:spPr>
            <a:xfrm>
              <a:off x="5318443" y="4341135"/>
              <a:ext cx="798084" cy="337491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Badge New outline">
              <a:extLst>
                <a:ext uri="{FF2B5EF4-FFF2-40B4-BE49-F238E27FC236}">
                  <a16:creationId xmlns:a16="http://schemas.microsoft.com/office/drawing/2014/main" id="{3B69B5E9-D04F-5776-429E-67272414D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44832" y="4010415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2CFED8-62B0-C437-AD26-171AC59802B6}"/>
              </a:ext>
            </a:extLst>
          </p:cNvPr>
          <p:cNvGrpSpPr/>
          <p:nvPr/>
        </p:nvGrpSpPr>
        <p:grpSpPr>
          <a:xfrm>
            <a:off x="6469918" y="4009434"/>
            <a:ext cx="1108074" cy="669192"/>
            <a:chOff x="6583465" y="4009434"/>
            <a:chExt cx="1108074" cy="66919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B29C5F7-EDA6-FA92-03F8-49DCC459E5A4}"/>
                </a:ext>
              </a:extLst>
            </p:cNvPr>
            <p:cNvSpPr/>
            <p:nvPr/>
          </p:nvSpPr>
          <p:spPr>
            <a:xfrm>
              <a:off x="6583465" y="4308147"/>
              <a:ext cx="837883" cy="370479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Badge New outline">
              <a:extLst>
                <a:ext uri="{FF2B5EF4-FFF2-40B4-BE49-F238E27FC236}">
                  <a16:creationId xmlns:a16="http://schemas.microsoft.com/office/drawing/2014/main" id="{DF1609F4-2D75-B661-7804-4737CCC87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4339" y="4009434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F26B38-B994-4C5C-16F0-4B6DA7F9D1A9}"/>
              </a:ext>
            </a:extLst>
          </p:cNvPr>
          <p:cNvGrpSpPr/>
          <p:nvPr/>
        </p:nvGrpSpPr>
        <p:grpSpPr>
          <a:xfrm>
            <a:off x="5183491" y="2436395"/>
            <a:ext cx="1108074" cy="669192"/>
            <a:chOff x="6583465" y="4009434"/>
            <a:chExt cx="1108074" cy="6691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842BCF6-B9DF-05BD-4203-1BFA61873463}"/>
                </a:ext>
              </a:extLst>
            </p:cNvPr>
            <p:cNvSpPr/>
            <p:nvPr/>
          </p:nvSpPr>
          <p:spPr>
            <a:xfrm>
              <a:off x="6583465" y="4308147"/>
              <a:ext cx="837883" cy="370479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Badge New outline">
              <a:extLst>
                <a:ext uri="{FF2B5EF4-FFF2-40B4-BE49-F238E27FC236}">
                  <a16:creationId xmlns:a16="http://schemas.microsoft.com/office/drawing/2014/main" id="{861E9410-1757-94EB-C8B5-B8F9A57F2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4339" y="4009434"/>
              <a:ext cx="457200" cy="4572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6B03A3-03DA-0CB4-A797-AD26E55D43AE}"/>
              </a:ext>
            </a:extLst>
          </p:cNvPr>
          <p:cNvGrpSpPr/>
          <p:nvPr/>
        </p:nvGrpSpPr>
        <p:grpSpPr>
          <a:xfrm>
            <a:off x="6456403" y="2749971"/>
            <a:ext cx="1108074" cy="669192"/>
            <a:chOff x="6583465" y="4009434"/>
            <a:chExt cx="1108074" cy="6691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B04A3B-6363-62FE-5D48-D99F69EDEB97}"/>
                </a:ext>
              </a:extLst>
            </p:cNvPr>
            <p:cNvSpPr/>
            <p:nvPr/>
          </p:nvSpPr>
          <p:spPr>
            <a:xfrm>
              <a:off x="6583465" y="4308147"/>
              <a:ext cx="837883" cy="370479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Badge New outline">
              <a:extLst>
                <a:ext uri="{FF2B5EF4-FFF2-40B4-BE49-F238E27FC236}">
                  <a16:creationId xmlns:a16="http://schemas.microsoft.com/office/drawing/2014/main" id="{A689533C-7CED-5611-5626-666AA425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4339" y="4009434"/>
              <a:ext cx="457200" cy="457200"/>
            </a:xfrm>
            <a:prstGeom prst="rect">
              <a:avLst/>
            </a:prstGeom>
          </p:spPr>
        </p:pic>
      </p:grpSp>
      <p:pic>
        <p:nvPicPr>
          <p:cNvPr id="43" name="Graphic 42" descr="Arrow Down with solid fill">
            <a:extLst>
              <a:ext uri="{FF2B5EF4-FFF2-40B4-BE49-F238E27FC236}">
                <a16:creationId xmlns:a16="http://schemas.microsoft.com/office/drawing/2014/main" id="{729C2D51-FC4D-2A87-34E8-9712C123C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314644" y="4565568"/>
            <a:ext cx="515539" cy="5155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D62FB3-258E-7270-6460-A5FCA059FDAD}"/>
              </a:ext>
            </a:extLst>
          </p:cNvPr>
          <p:cNvSpPr/>
          <p:nvPr/>
        </p:nvSpPr>
        <p:spPr>
          <a:xfrm>
            <a:off x="4064000" y="2222499"/>
            <a:ext cx="876300" cy="24561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Badge New outline">
            <a:extLst>
              <a:ext uri="{FF2B5EF4-FFF2-40B4-BE49-F238E27FC236}">
                <a16:creationId xmlns:a16="http://schemas.microsoft.com/office/drawing/2014/main" id="{726DC384-2586-6C62-8416-952377A54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5492" y="1940299"/>
            <a:ext cx="457200" cy="4572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EBBEAC1-FE5E-F284-F6C6-E05CEA9EC9F9}"/>
              </a:ext>
            </a:extLst>
          </p:cNvPr>
          <p:cNvGrpSpPr/>
          <p:nvPr/>
        </p:nvGrpSpPr>
        <p:grpSpPr>
          <a:xfrm>
            <a:off x="8519157" y="1246646"/>
            <a:ext cx="2854805" cy="2046576"/>
            <a:chOff x="8348716" y="1320939"/>
            <a:chExt cx="2854805" cy="2046576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79104A6-4DF8-D513-EB99-67B5947E1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0480" r="58435" b="28471"/>
            <a:stretch/>
          </p:blipFill>
          <p:spPr>
            <a:xfrm>
              <a:off x="8397978" y="2878125"/>
              <a:ext cx="2649169" cy="368953"/>
            </a:xfrm>
            <a:prstGeom prst="rect">
              <a:avLst/>
            </a:prstGeom>
          </p:spPr>
        </p:pic>
        <p:sp>
          <p:nvSpPr>
            <p:cNvPr id="50" name="Rounded Rectangle 34">
              <a:extLst>
                <a:ext uri="{FF2B5EF4-FFF2-40B4-BE49-F238E27FC236}">
                  <a16:creationId xmlns:a16="http://schemas.microsoft.com/office/drawing/2014/main" id="{7FA1AE06-9F23-9DCE-6E3C-7D32B8E6D498}"/>
                </a:ext>
              </a:extLst>
            </p:cNvPr>
            <p:cNvSpPr/>
            <p:nvPr/>
          </p:nvSpPr>
          <p:spPr>
            <a:xfrm>
              <a:off x="8348716" y="1320939"/>
              <a:ext cx="2854805" cy="2046576"/>
            </a:xfrm>
            <a:prstGeom prst="roundRect">
              <a:avLst>
                <a:gd name="adj" fmla="val 7685"/>
              </a:avLst>
            </a:prstGeom>
            <a:solidFill>
              <a:schemeClr val="bg2">
                <a:lumMod val="90000"/>
                <a:alpha val="14274"/>
              </a:scheme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6017" tIns="33009" rIns="66017" bIns="330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/>
            </a:p>
          </p:txBody>
        </p:sp>
        <p:pic>
          <p:nvPicPr>
            <p:cNvPr id="51" name="Graphic 50" descr="Checkbox Crossed with solid fill">
              <a:extLst>
                <a:ext uri="{FF2B5EF4-FFF2-40B4-BE49-F238E27FC236}">
                  <a16:creationId xmlns:a16="http://schemas.microsoft.com/office/drawing/2014/main" id="{96EA7DCB-9DBD-A175-0E32-77852ECA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14830" y="2062374"/>
              <a:ext cx="509525" cy="50771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320F9F-DCD9-D442-9369-4EED165CEB42}"/>
                </a:ext>
              </a:extLst>
            </p:cNvPr>
            <p:cNvSpPr txBox="1"/>
            <p:nvPr/>
          </p:nvSpPr>
          <p:spPr>
            <a:xfrm>
              <a:off x="8428110" y="1380234"/>
              <a:ext cx="25420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</a:rPr>
                <a:t>Err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or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Fixing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Rate</a:t>
              </a:r>
              <a:r>
                <a:rPr lang="zh-CN" altLang="en-US" sz="2000" b="1" dirty="0">
                  <a:solidFill>
                    <a:srgbClr val="C0000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</a:rPr>
                <a:t>(EFR)</a:t>
              </a:r>
              <a:endParaRPr lang="en-US" sz="2000" b="1" dirty="0">
                <a:solidFill>
                  <a:srgbClr val="C00000"/>
                </a:solidFill>
              </a:endParaRPr>
            </a:p>
          </p:txBody>
        </p:sp>
        <p:pic>
          <p:nvPicPr>
            <p:cNvPr id="53" name="Graphic 52" descr="Checkbox Crossed with solid fill">
              <a:extLst>
                <a:ext uri="{FF2B5EF4-FFF2-40B4-BE49-F238E27FC236}">
                  <a16:creationId xmlns:a16="http://schemas.microsoft.com/office/drawing/2014/main" id="{12D9DC8C-99C5-F077-2E13-3F51DF39C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25768" y="1915312"/>
              <a:ext cx="509525" cy="507711"/>
            </a:xfrm>
            <a:prstGeom prst="rect">
              <a:avLst/>
            </a:prstGeom>
          </p:spPr>
        </p:pic>
        <p:pic>
          <p:nvPicPr>
            <p:cNvPr id="54" name="Graphic 53" descr="Checkbox Crossed with solid fill">
              <a:extLst>
                <a:ext uri="{FF2B5EF4-FFF2-40B4-BE49-F238E27FC236}">
                  <a16:creationId xmlns:a16="http://schemas.microsoft.com/office/drawing/2014/main" id="{61DE4A48-D96F-CB91-1679-C99B8C56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911441" y="2085290"/>
              <a:ext cx="509525" cy="507711"/>
            </a:xfrm>
            <a:prstGeom prst="rect">
              <a:avLst/>
            </a:prstGeom>
          </p:spPr>
        </p:pic>
        <p:pic>
          <p:nvPicPr>
            <p:cNvPr id="55" name="Graphic 54" descr="Checkbox Crossed with solid fill">
              <a:extLst>
                <a:ext uri="{FF2B5EF4-FFF2-40B4-BE49-F238E27FC236}">
                  <a16:creationId xmlns:a16="http://schemas.microsoft.com/office/drawing/2014/main" id="{EE487261-3536-047B-7C36-0B853E3F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32850" y="2254157"/>
              <a:ext cx="509525" cy="507711"/>
            </a:xfrm>
            <a:prstGeom prst="rect">
              <a:avLst/>
            </a:prstGeom>
          </p:spPr>
        </p:pic>
        <p:pic>
          <p:nvPicPr>
            <p:cNvPr id="56" name="Graphic 55" descr="Repeat with solid fill">
              <a:extLst>
                <a:ext uri="{FF2B5EF4-FFF2-40B4-BE49-F238E27FC236}">
                  <a16:creationId xmlns:a16="http://schemas.microsoft.com/office/drawing/2014/main" id="{D1F62448-D89B-4F37-3B66-2C42A5DAE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588638" y="1936801"/>
              <a:ext cx="434758" cy="433211"/>
            </a:xfrm>
            <a:prstGeom prst="rect">
              <a:avLst/>
            </a:prstGeom>
          </p:spPr>
        </p:pic>
        <p:pic>
          <p:nvPicPr>
            <p:cNvPr id="57" name="Graphic 56" descr="Badge Tick outline">
              <a:extLst>
                <a:ext uri="{FF2B5EF4-FFF2-40B4-BE49-F238E27FC236}">
                  <a16:creationId xmlns:a16="http://schemas.microsoft.com/office/drawing/2014/main" id="{B753E77E-F02E-B24B-8D3E-29881D0D5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02370" y="1962913"/>
              <a:ext cx="410519" cy="410519"/>
            </a:xfrm>
            <a:prstGeom prst="rect">
              <a:avLst/>
            </a:prstGeom>
          </p:spPr>
        </p:pic>
        <p:pic>
          <p:nvPicPr>
            <p:cNvPr id="58" name="Graphic 57" descr="Badge Tick outline">
              <a:extLst>
                <a:ext uri="{FF2B5EF4-FFF2-40B4-BE49-F238E27FC236}">
                  <a16:creationId xmlns:a16="http://schemas.microsoft.com/office/drawing/2014/main" id="{FC7CAA98-0D2A-AD85-10B6-4CA67353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09452" y="2292766"/>
              <a:ext cx="410519" cy="410519"/>
            </a:xfrm>
            <a:prstGeom prst="rect">
              <a:avLst/>
            </a:prstGeom>
          </p:spPr>
        </p:pic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7CD88C8C-824E-D22B-A6D2-64D206D78A6A}"/>
                </a:ext>
              </a:extLst>
            </p:cNvPr>
            <p:cNvSpPr/>
            <p:nvPr/>
          </p:nvSpPr>
          <p:spPr>
            <a:xfrm>
              <a:off x="9541224" y="2365322"/>
              <a:ext cx="543691" cy="13950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B35D63E-9ADB-FF1C-4893-912948F322B1}"/>
                    </a:ext>
                  </a:extLst>
                </p:cNvPr>
                <p:cNvSpPr/>
                <p:nvPr/>
              </p:nvSpPr>
              <p:spPr>
                <a:xfrm>
                  <a:off x="8397978" y="2130224"/>
                  <a:ext cx="547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B35D63E-9ADB-FF1C-4893-912948F322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978" y="2130224"/>
                  <a:ext cx="547586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2" name="Graphic 61" descr="Processor with solid fill">
              <a:extLst>
                <a:ext uri="{FF2B5EF4-FFF2-40B4-BE49-F238E27FC236}">
                  <a16:creationId xmlns:a16="http://schemas.microsoft.com/office/drawing/2014/main" id="{31BD4D32-91E6-116D-9A9E-26743161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73105" y="2486815"/>
              <a:ext cx="321184" cy="320040"/>
            </a:xfrm>
            <a:prstGeom prst="rect">
              <a:avLst/>
            </a:prstGeom>
          </p:spPr>
        </p:pic>
        <p:pic>
          <p:nvPicPr>
            <p:cNvPr id="63" name="Graphic 62" descr="Processor with solid fill">
              <a:extLst>
                <a:ext uri="{FF2B5EF4-FFF2-40B4-BE49-F238E27FC236}">
                  <a16:creationId xmlns:a16="http://schemas.microsoft.com/office/drawing/2014/main" id="{0C2282CD-3AE8-5382-66CF-19722B68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65683" y="2481612"/>
              <a:ext cx="320535" cy="31939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E7386C4-4F85-491A-4D65-E11D889805B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40417" y="3481942"/>
            <a:ext cx="4284714" cy="2548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24417-B814-72FA-5120-82A3C7E3B6C9}"/>
              </a:ext>
            </a:extLst>
          </p:cNvPr>
          <p:cNvSpPr txBox="1"/>
          <p:nvPr/>
        </p:nvSpPr>
        <p:spPr>
          <a:xfrm>
            <a:off x="7372664" y="742055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T=100</a:t>
            </a:r>
            <a:endParaRPr lang="en-US" sz="24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511A1B-8AA7-F479-C7F7-9A98C6047D2F}"/>
              </a:ext>
            </a:extLst>
          </p:cNvPr>
          <p:cNvSpPr txBox="1"/>
          <p:nvPr/>
        </p:nvSpPr>
        <p:spPr>
          <a:xfrm>
            <a:off x="6239682" y="5397632"/>
            <a:ext cx="169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forget</a:t>
            </a:r>
            <a:r>
              <a:rPr lang="zh-CN" altLang="en-US" sz="2400" b="1" dirty="0"/>
              <a:t> </a:t>
            </a:r>
            <a:endParaRPr lang="en-US" altLang="zh-CN" sz="2400" b="1" dirty="0"/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</a:rPr>
              <a:t>online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knowledge</a:t>
            </a:r>
            <a:r>
              <a:rPr lang="zh-CN" altLang="en-US" sz="2400" b="1" dirty="0"/>
              <a:t> </a:t>
            </a:r>
            <a:endParaRPr lang="en-US" sz="24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9F43BDA-DEFE-AD39-4BCA-ED02892E9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77" t="88586"/>
          <a:stretch/>
        </p:blipFill>
        <p:spPr>
          <a:xfrm>
            <a:off x="6278152" y="4724154"/>
            <a:ext cx="1202807" cy="5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17" grpId="0" animBg="1"/>
      <p:bldP spid="9" grpId="0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2959</Words>
  <Application>Microsoft Macintosh PowerPoint</Application>
  <PresentationFormat>Widescreen</PresentationFormat>
  <Paragraphs>287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NimbusRomNo9L</vt:lpstr>
      <vt:lpstr>Arial</vt:lpstr>
      <vt:lpstr>Arial Nova</vt:lpstr>
      <vt:lpstr>Baghdad</vt:lpstr>
      <vt:lpstr>Book Antiqua</vt:lpstr>
      <vt:lpstr>Calibri</vt:lpstr>
      <vt:lpstr>Calibri Light</vt:lpstr>
      <vt:lpstr>Cambria Math</vt:lpstr>
      <vt:lpstr>Office Theme</vt:lpstr>
      <vt:lpstr>On Continual Model Refinement  in Out-of-Distribution Data Streams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Yuchen Lin</dc:creator>
  <cp:lastModifiedBy>Yuchen Lin</cp:lastModifiedBy>
  <cp:revision>911</cp:revision>
  <dcterms:created xsi:type="dcterms:W3CDTF">2022-04-20T06:56:18Z</dcterms:created>
  <dcterms:modified xsi:type="dcterms:W3CDTF">2022-04-30T03:32:30Z</dcterms:modified>
</cp:coreProperties>
</file>